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2" r:id="rId2"/>
    <p:sldId id="257" r:id="rId3"/>
    <p:sldId id="280" r:id="rId4"/>
    <p:sldId id="285" r:id="rId5"/>
    <p:sldId id="286" r:id="rId6"/>
    <p:sldId id="287" r:id="rId7"/>
    <p:sldId id="273" r:id="rId8"/>
    <p:sldId id="274" r:id="rId9"/>
    <p:sldId id="275" r:id="rId10"/>
    <p:sldId id="277" r:id="rId11"/>
    <p:sldId id="295" r:id="rId12"/>
    <p:sldId id="276" r:id="rId13"/>
    <p:sldId id="289" r:id="rId14"/>
    <p:sldId id="290" r:id="rId15"/>
    <p:sldId id="278" r:id="rId16"/>
    <p:sldId id="291" r:id="rId17"/>
    <p:sldId id="292" r:id="rId18"/>
    <p:sldId id="294" r:id="rId19"/>
    <p:sldId id="296" r:id="rId2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5448" autoAdjust="0"/>
  </p:normalViewPr>
  <p:slideViewPr>
    <p:cSldViewPr>
      <p:cViewPr>
        <p:scale>
          <a:sx n="130" d="100"/>
          <a:sy n="130" d="100"/>
        </p:scale>
        <p:origin x="-107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FAE4-4F13-439E-BA64-528F8EDCD475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F96E7414-C86B-4A29-A3E8-004A0CC62264}">
      <dgm:prSet phldrT="[Tekst]"/>
      <dgm:spPr/>
      <dgm:t>
        <a:bodyPr/>
        <a:lstStyle/>
        <a:p>
          <a:r>
            <a:rPr lang="nb-NO" dirty="0" smtClean="0"/>
            <a:t>Trond Sørensen </a:t>
          </a:r>
        </a:p>
        <a:p>
          <a:r>
            <a:rPr lang="nb-NO" dirty="0" smtClean="0"/>
            <a:t>Daglig Leder</a:t>
          </a:r>
          <a:endParaRPr lang="nb-NO" dirty="0"/>
        </a:p>
      </dgm:t>
    </dgm:pt>
    <dgm:pt modelId="{3353E28F-7E02-4EAA-B93C-C0F858F56A5F}" type="parTrans" cxnId="{30CA2385-052E-49E0-AF45-C8F333E752A5}">
      <dgm:prSet/>
      <dgm:spPr/>
      <dgm:t>
        <a:bodyPr/>
        <a:lstStyle/>
        <a:p>
          <a:endParaRPr lang="nb-NO"/>
        </a:p>
      </dgm:t>
    </dgm:pt>
    <dgm:pt modelId="{58FD3CD1-A507-4C61-A1F8-B0BA52E51A73}" type="sibTrans" cxnId="{30CA2385-052E-49E0-AF45-C8F333E752A5}">
      <dgm:prSet/>
      <dgm:spPr/>
      <dgm:t>
        <a:bodyPr/>
        <a:lstStyle/>
        <a:p>
          <a:endParaRPr lang="nb-NO"/>
        </a:p>
      </dgm:t>
    </dgm:pt>
    <dgm:pt modelId="{F4B0DDD8-4560-4425-961D-F47E6087A500}" type="asst">
      <dgm:prSet phldrT="[Tekst]"/>
      <dgm:spPr/>
      <dgm:t>
        <a:bodyPr/>
        <a:lstStyle/>
        <a:p>
          <a:r>
            <a:rPr lang="nb-NO" dirty="0" smtClean="0"/>
            <a:t>Lise Engebråten</a:t>
          </a:r>
        </a:p>
        <a:p>
          <a:r>
            <a:rPr lang="nb-NO" dirty="0" smtClean="0"/>
            <a:t>Info / HMS</a:t>
          </a:r>
          <a:endParaRPr lang="nb-NO" dirty="0"/>
        </a:p>
      </dgm:t>
    </dgm:pt>
    <dgm:pt modelId="{184DCC5E-DEA8-4051-AC43-D86D183F06D7}" type="parTrans" cxnId="{7861CD97-543C-4954-B224-FB6258B8320A}">
      <dgm:prSet/>
      <dgm:spPr/>
      <dgm:t>
        <a:bodyPr/>
        <a:lstStyle/>
        <a:p>
          <a:endParaRPr lang="nb-NO"/>
        </a:p>
      </dgm:t>
    </dgm:pt>
    <dgm:pt modelId="{EF7D3831-1BF7-43D2-942D-E9B644296103}" type="sibTrans" cxnId="{7861CD97-543C-4954-B224-FB6258B8320A}">
      <dgm:prSet/>
      <dgm:spPr/>
      <dgm:t>
        <a:bodyPr/>
        <a:lstStyle/>
        <a:p>
          <a:endParaRPr lang="nb-NO"/>
        </a:p>
      </dgm:t>
    </dgm:pt>
    <dgm:pt modelId="{05F7077D-3299-4582-8B0E-92AA0CC398E6}">
      <dgm:prSet phldrT="[Tekst]"/>
      <dgm:spPr/>
      <dgm:t>
        <a:bodyPr/>
        <a:lstStyle/>
        <a:p>
          <a:r>
            <a:rPr lang="nb-NO" dirty="0" smtClean="0"/>
            <a:t>Tommy Martinsen</a:t>
          </a:r>
        </a:p>
        <a:p>
          <a:r>
            <a:rPr lang="nb-NO" dirty="0" smtClean="0"/>
            <a:t>Teknisk leder</a:t>
          </a:r>
          <a:endParaRPr lang="nb-NO" dirty="0"/>
        </a:p>
      </dgm:t>
    </dgm:pt>
    <dgm:pt modelId="{8617DC4C-9BD7-4D7F-BBD3-0EF66DA4ED77}" type="parTrans" cxnId="{9AA7270F-BA28-45ED-B82A-0068B2CC8FE6}">
      <dgm:prSet/>
      <dgm:spPr/>
      <dgm:t>
        <a:bodyPr/>
        <a:lstStyle/>
        <a:p>
          <a:endParaRPr lang="nb-NO"/>
        </a:p>
      </dgm:t>
    </dgm:pt>
    <dgm:pt modelId="{44A40729-AF18-472F-9A8B-1F01CDF8CCAE}" type="sibTrans" cxnId="{9AA7270F-BA28-45ED-B82A-0068B2CC8FE6}">
      <dgm:prSet/>
      <dgm:spPr/>
      <dgm:t>
        <a:bodyPr/>
        <a:lstStyle/>
        <a:p>
          <a:endParaRPr lang="nb-NO"/>
        </a:p>
      </dgm:t>
    </dgm:pt>
    <dgm:pt modelId="{A4DF27E9-765B-43A9-B501-1DA353DAD4F5}">
      <dgm:prSet phldrT="[Tekst]"/>
      <dgm:spPr/>
      <dgm:t>
        <a:bodyPr/>
        <a:lstStyle/>
        <a:p>
          <a:r>
            <a:rPr lang="nb-NO" dirty="0" smtClean="0"/>
            <a:t>Lill Unni Henriksen</a:t>
          </a:r>
        </a:p>
        <a:p>
          <a:r>
            <a:rPr lang="nb-NO" dirty="0" smtClean="0"/>
            <a:t>Kontorleder</a:t>
          </a:r>
          <a:endParaRPr lang="nb-NO" dirty="0"/>
        </a:p>
      </dgm:t>
    </dgm:pt>
    <dgm:pt modelId="{CE889E4E-A635-4BF7-9BEF-0416FE51B8BB}" type="parTrans" cxnId="{89EC6DAA-2CEA-48F4-B417-28DCE5AF1D83}">
      <dgm:prSet/>
      <dgm:spPr/>
      <dgm:t>
        <a:bodyPr/>
        <a:lstStyle/>
        <a:p>
          <a:endParaRPr lang="nb-NO"/>
        </a:p>
      </dgm:t>
    </dgm:pt>
    <dgm:pt modelId="{01DCD951-2EEA-4EE2-9681-8481FA968A12}" type="sibTrans" cxnId="{89EC6DAA-2CEA-48F4-B417-28DCE5AF1D83}">
      <dgm:prSet/>
      <dgm:spPr/>
      <dgm:t>
        <a:bodyPr/>
        <a:lstStyle/>
        <a:p>
          <a:endParaRPr lang="nb-NO"/>
        </a:p>
      </dgm:t>
    </dgm:pt>
    <dgm:pt modelId="{B6189CBA-6BE3-43EA-B71A-9DE633C608A0}">
      <dgm:prSet phldrT="[Tekst]"/>
      <dgm:spPr/>
      <dgm:t>
        <a:bodyPr/>
        <a:lstStyle/>
        <a:p>
          <a:r>
            <a:rPr lang="nb-NO" dirty="0" smtClean="0"/>
            <a:t>Anders Amundsen</a:t>
          </a:r>
        </a:p>
        <a:p>
          <a:r>
            <a:rPr lang="nb-NO" dirty="0" smtClean="0"/>
            <a:t>Kjøreleder</a:t>
          </a:r>
          <a:endParaRPr lang="nb-NO" dirty="0"/>
        </a:p>
      </dgm:t>
    </dgm:pt>
    <dgm:pt modelId="{ECC16EF9-5DBC-4600-B6AB-4F0FB569DFA0}" type="parTrans" cxnId="{7528C562-FB71-4680-9BFB-9A73AF7A82BE}">
      <dgm:prSet/>
      <dgm:spPr/>
      <dgm:t>
        <a:bodyPr/>
        <a:lstStyle/>
        <a:p>
          <a:endParaRPr lang="nb-NO"/>
        </a:p>
      </dgm:t>
    </dgm:pt>
    <dgm:pt modelId="{A242CAAF-00C6-4A41-ACAD-8BD8FD3238ED}" type="sibTrans" cxnId="{7528C562-FB71-4680-9BFB-9A73AF7A82BE}">
      <dgm:prSet/>
      <dgm:spPr/>
      <dgm:t>
        <a:bodyPr/>
        <a:lstStyle/>
        <a:p>
          <a:endParaRPr lang="nb-NO"/>
        </a:p>
      </dgm:t>
    </dgm:pt>
    <dgm:pt modelId="{59A4EF2C-F070-4E11-BEEA-AFEFB70CD308}" type="asst">
      <dgm:prSet/>
      <dgm:spPr/>
      <dgm:t>
        <a:bodyPr/>
        <a:lstStyle/>
        <a:p>
          <a:r>
            <a:rPr lang="nb-NO" b="1" dirty="0" smtClean="0"/>
            <a:t>Gjenvinningsstasjoner:</a:t>
          </a:r>
        </a:p>
        <a:p>
          <a:r>
            <a:rPr lang="nb-NO" dirty="0" smtClean="0"/>
            <a:t>- Marit </a:t>
          </a:r>
          <a:r>
            <a:rPr lang="nb-NO" dirty="0" err="1" smtClean="0"/>
            <a:t>Olsson</a:t>
          </a:r>
          <a:endParaRPr lang="nb-NO" dirty="0" smtClean="0"/>
        </a:p>
        <a:p>
          <a:r>
            <a:rPr lang="nb-NO" dirty="0" smtClean="0"/>
            <a:t>- Ronny Viken</a:t>
          </a:r>
        </a:p>
        <a:p>
          <a:r>
            <a:rPr lang="nb-NO" dirty="0" smtClean="0"/>
            <a:t>- Kai </a:t>
          </a:r>
          <a:r>
            <a:rPr lang="nb-NO" dirty="0" err="1" smtClean="0"/>
            <a:t>Kalfoss</a:t>
          </a:r>
          <a:endParaRPr lang="nb-NO" dirty="0" smtClean="0"/>
        </a:p>
        <a:p>
          <a:endParaRPr lang="nb-NO" dirty="0"/>
        </a:p>
      </dgm:t>
    </dgm:pt>
    <dgm:pt modelId="{D719B688-8964-4A38-A8E4-9C9E6BEA32FB}" type="parTrans" cxnId="{AF98D43C-AFAB-4C34-8E8F-B90757A8DE3D}">
      <dgm:prSet/>
      <dgm:spPr/>
      <dgm:t>
        <a:bodyPr/>
        <a:lstStyle/>
        <a:p>
          <a:endParaRPr lang="nb-NO"/>
        </a:p>
      </dgm:t>
    </dgm:pt>
    <dgm:pt modelId="{2F3AD957-1BED-46A9-865B-2F811F7BDBE5}" type="sibTrans" cxnId="{AF98D43C-AFAB-4C34-8E8F-B90757A8DE3D}">
      <dgm:prSet/>
      <dgm:spPr/>
      <dgm:t>
        <a:bodyPr/>
        <a:lstStyle/>
        <a:p>
          <a:endParaRPr lang="nb-NO"/>
        </a:p>
      </dgm:t>
    </dgm:pt>
    <dgm:pt modelId="{B5A9F762-DFFB-4FF9-A3A0-2FA71C0398A0}" type="asst">
      <dgm:prSet/>
      <dgm:spPr/>
      <dgm:t>
        <a:bodyPr/>
        <a:lstStyle/>
        <a:p>
          <a:r>
            <a:rPr lang="nb-NO" dirty="0" smtClean="0"/>
            <a:t>Tor </a:t>
          </a:r>
          <a:r>
            <a:rPr lang="nb-NO" dirty="0" err="1" smtClean="0"/>
            <a:t>Klokkerud</a:t>
          </a:r>
          <a:endParaRPr lang="nb-NO" dirty="0" smtClean="0"/>
        </a:p>
        <a:p>
          <a:r>
            <a:rPr lang="nb-NO" dirty="0" smtClean="0"/>
            <a:t>Driftsleder </a:t>
          </a:r>
          <a:r>
            <a:rPr lang="nb-NO" b="1" dirty="0" err="1" smtClean="0"/>
            <a:t>Hernesmoen</a:t>
          </a:r>
          <a:endParaRPr lang="nb-NO" b="1" dirty="0"/>
        </a:p>
      </dgm:t>
    </dgm:pt>
    <dgm:pt modelId="{C0A27E34-E3B9-4DCD-80D9-3C78EC539FA7}" type="parTrans" cxnId="{3DAF9442-97F3-4DA5-BBEA-825A7418D2CF}">
      <dgm:prSet/>
      <dgm:spPr/>
      <dgm:t>
        <a:bodyPr/>
        <a:lstStyle/>
        <a:p>
          <a:endParaRPr lang="nb-NO"/>
        </a:p>
      </dgm:t>
    </dgm:pt>
    <dgm:pt modelId="{FC778E1A-E0ED-407B-875D-4B40CE563341}" type="sibTrans" cxnId="{3DAF9442-97F3-4DA5-BBEA-825A7418D2CF}">
      <dgm:prSet/>
      <dgm:spPr/>
      <dgm:t>
        <a:bodyPr/>
        <a:lstStyle/>
        <a:p>
          <a:endParaRPr lang="nb-NO"/>
        </a:p>
      </dgm:t>
    </dgm:pt>
    <dgm:pt modelId="{CA5A7ED7-88A3-41C6-A7B6-9E2F6CB1183F}">
      <dgm:prSet/>
      <dgm:spPr/>
      <dgm:t>
        <a:bodyPr/>
        <a:lstStyle/>
        <a:p>
          <a:r>
            <a:rPr lang="nb-NO" dirty="0" smtClean="0"/>
            <a:t>- Per </a:t>
          </a:r>
          <a:r>
            <a:rPr lang="nb-NO" dirty="0" err="1" smtClean="0"/>
            <a:t>Myrvang</a:t>
          </a:r>
          <a:endParaRPr lang="nb-NO" dirty="0" smtClean="0"/>
        </a:p>
        <a:p>
          <a:r>
            <a:rPr lang="nb-NO" dirty="0" smtClean="0"/>
            <a:t>- Knut </a:t>
          </a:r>
          <a:r>
            <a:rPr lang="nb-NO" dirty="0" err="1" smtClean="0"/>
            <a:t>Stenberg</a:t>
          </a:r>
          <a:endParaRPr lang="nb-NO" dirty="0" smtClean="0"/>
        </a:p>
        <a:p>
          <a:r>
            <a:rPr lang="nb-NO" dirty="0" smtClean="0"/>
            <a:t>- Trond Olsen</a:t>
          </a:r>
        </a:p>
      </dgm:t>
    </dgm:pt>
    <dgm:pt modelId="{94727E9D-66B5-47C1-86A5-6021268F494E}" type="parTrans" cxnId="{29279FED-DED0-4FE8-B04C-D44F0E8CB7BE}">
      <dgm:prSet/>
      <dgm:spPr/>
      <dgm:t>
        <a:bodyPr/>
        <a:lstStyle/>
        <a:p>
          <a:endParaRPr lang="nb-NO"/>
        </a:p>
      </dgm:t>
    </dgm:pt>
    <dgm:pt modelId="{4A8F4931-38C0-46BE-AA54-8DC79E01756F}" type="sibTrans" cxnId="{29279FED-DED0-4FE8-B04C-D44F0E8CB7BE}">
      <dgm:prSet/>
      <dgm:spPr/>
      <dgm:t>
        <a:bodyPr/>
        <a:lstStyle/>
        <a:p>
          <a:endParaRPr lang="nb-NO"/>
        </a:p>
      </dgm:t>
    </dgm:pt>
    <dgm:pt modelId="{C4E793DF-1B74-47FF-BB5F-7080492B0176}">
      <dgm:prSet/>
      <dgm:spPr/>
      <dgm:t>
        <a:bodyPr/>
        <a:lstStyle/>
        <a:p>
          <a:r>
            <a:rPr lang="nb-NO" dirty="0" smtClean="0"/>
            <a:t>Kjersti Randen</a:t>
          </a:r>
        </a:p>
        <a:p>
          <a:r>
            <a:rPr lang="nb-NO" dirty="0" smtClean="0"/>
            <a:t>Resepsjon / Sentralbord</a:t>
          </a:r>
          <a:endParaRPr lang="nb-NO" dirty="0"/>
        </a:p>
      </dgm:t>
    </dgm:pt>
    <dgm:pt modelId="{06F3FA59-EFBE-454A-B9D7-81F1550712F3}" type="parTrans" cxnId="{41966C87-2B11-4765-AF5A-B5BEC3671429}">
      <dgm:prSet/>
      <dgm:spPr/>
      <dgm:t>
        <a:bodyPr/>
        <a:lstStyle/>
        <a:p>
          <a:endParaRPr lang="nb-NO"/>
        </a:p>
      </dgm:t>
    </dgm:pt>
    <dgm:pt modelId="{82DA9AF4-0F21-4386-AFC2-15DED994A683}" type="sibTrans" cxnId="{41966C87-2B11-4765-AF5A-B5BEC3671429}">
      <dgm:prSet/>
      <dgm:spPr/>
      <dgm:t>
        <a:bodyPr/>
        <a:lstStyle/>
        <a:p>
          <a:endParaRPr lang="nb-NO"/>
        </a:p>
      </dgm:t>
    </dgm:pt>
    <dgm:pt modelId="{9CEC2A18-3B3C-4CBA-9B25-6ABD92A227C5}">
      <dgm:prSet/>
      <dgm:spPr/>
      <dgm:t>
        <a:bodyPr/>
        <a:lstStyle/>
        <a:p>
          <a:r>
            <a:rPr lang="nb-NO" dirty="0" smtClean="0"/>
            <a:t>- Charles Wold</a:t>
          </a:r>
        </a:p>
        <a:p>
          <a:r>
            <a:rPr lang="nb-NO" dirty="0" smtClean="0"/>
            <a:t>- Marius Bergeseteren</a:t>
          </a:r>
        </a:p>
        <a:p>
          <a:r>
            <a:rPr lang="nb-NO" dirty="0" smtClean="0"/>
            <a:t>- Mats </a:t>
          </a:r>
          <a:r>
            <a:rPr lang="nb-NO" dirty="0" err="1" smtClean="0"/>
            <a:t>Varild</a:t>
          </a:r>
          <a:r>
            <a:rPr lang="nb-NO" dirty="0" smtClean="0"/>
            <a:t> Lunde</a:t>
          </a:r>
        </a:p>
        <a:p>
          <a:r>
            <a:rPr lang="nb-NO" dirty="0" smtClean="0"/>
            <a:t>- Per Arne Eriksson</a:t>
          </a:r>
        </a:p>
        <a:p>
          <a:r>
            <a:rPr lang="nb-NO" dirty="0" smtClean="0"/>
            <a:t>- Stian Heiberg</a:t>
          </a:r>
        </a:p>
        <a:p>
          <a:r>
            <a:rPr lang="nb-NO" dirty="0" smtClean="0"/>
            <a:t>- Svein Gunnar Berget</a:t>
          </a:r>
        </a:p>
        <a:p>
          <a:r>
            <a:rPr lang="nb-NO" dirty="0" smtClean="0"/>
            <a:t>- Thomas </a:t>
          </a:r>
          <a:r>
            <a:rPr lang="nb-NO" dirty="0" err="1" smtClean="0"/>
            <a:t>Lindquist</a:t>
          </a:r>
          <a:endParaRPr lang="nb-NO" dirty="0" smtClean="0"/>
        </a:p>
        <a:p>
          <a:r>
            <a:rPr lang="nb-NO" dirty="0" smtClean="0"/>
            <a:t>- Tommy </a:t>
          </a:r>
          <a:r>
            <a:rPr lang="nb-NO" dirty="0" err="1" smtClean="0"/>
            <a:t>Gusterudmoen</a:t>
          </a:r>
          <a:endParaRPr lang="nb-NO" dirty="0" smtClean="0"/>
        </a:p>
        <a:p>
          <a:r>
            <a:rPr lang="nb-NO" dirty="0" smtClean="0"/>
            <a:t>- Vegar Nyborg </a:t>
          </a:r>
        </a:p>
        <a:p>
          <a:r>
            <a:rPr lang="nb-NO" dirty="0" smtClean="0"/>
            <a:t>-  Tor Olav </a:t>
          </a:r>
          <a:r>
            <a:rPr lang="nb-NO" dirty="0" err="1" smtClean="0"/>
            <a:t>Waaler</a:t>
          </a:r>
          <a:endParaRPr lang="nb-NO" dirty="0" smtClean="0"/>
        </a:p>
        <a:p>
          <a:r>
            <a:rPr lang="nb-NO" dirty="0" smtClean="0"/>
            <a:t>- Yngve Nilsen</a:t>
          </a:r>
        </a:p>
        <a:p>
          <a:r>
            <a:rPr lang="nb-NO" dirty="0" smtClean="0"/>
            <a:t>- Torgny </a:t>
          </a:r>
          <a:r>
            <a:rPr lang="nb-NO" dirty="0" err="1" smtClean="0"/>
            <a:t>Svensson</a:t>
          </a:r>
          <a:endParaRPr lang="nb-NO" dirty="0" smtClean="0"/>
        </a:p>
        <a:p>
          <a:r>
            <a:rPr lang="nb-NO" dirty="0" smtClean="0"/>
            <a:t>- Bjørn </a:t>
          </a:r>
          <a:r>
            <a:rPr lang="nb-NO" dirty="0" err="1" smtClean="0"/>
            <a:t>Kvislavangen</a:t>
          </a:r>
          <a:endParaRPr lang="nb-NO" dirty="0"/>
        </a:p>
      </dgm:t>
    </dgm:pt>
    <dgm:pt modelId="{D6EE4D6C-8766-4CE8-A4CA-3ED5A99BA063}" type="parTrans" cxnId="{8C05AD70-1087-4277-BBAD-6BA8B7C47DDB}">
      <dgm:prSet/>
      <dgm:spPr/>
      <dgm:t>
        <a:bodyPr/>
        <a:lstStyle/>
        <a:p>
          <a:endParaRPr lang="nb-NO"/>
        </a:p>
      </dgm:t>
    </dgm:pt>
    <dgm:pt modelId="{BC4EA9E6-BB5A-4298-9C8D-9E425E6E49B4}" type="sibTrans" cxnId="{8C05AD70-1087-4277-BBAD-6BA8B7C47DDB}">
      <dgm:prSet/>
      <dgm:spPr/>
      <dgm:t>
        <a:bodyPr/>
        <a:lstStyle/>
        <a:p>
          <a:endParaRPr lang="nb-NO"/>
        </a:p>
      </dgm:t>
    </dgm:pt>
    <dgm:pt modelId="{0D32B03C-F588-4182-82EE-4252DC235427}">
      <dgm:prSet/>
      <dgm:spPr/>
      <dgm:t>
        <a:bodyPr/>
        <a:lstStyle/>
        <a:p>
          <a:r>
            <a:rPr lang="nb-NO" dirty="0" smtClean="0"/>
            <a:t>Ranveig </a:t>
          </a:r>
          <a:r>
            <a:rPr lang="nb-NO" dirty="0" err="1" smtClean="0"/>
            <a:t>Sætrum</a:t>
          </a:r>
          <a:endParaRPr lang="nb-NO" dirty="0" smtClean="0"/>
        </a:p>
        <a:p>
          <a:r>
            <a:rPr lang="nb-NO" dirty="0" smtClean="0"/>
            <a:t>Saksbehandler</a:t>
          </a:r>
          <a:endParaRPr lang="nb-NO" dirty="0"/>
        </a:p>
      </dgm:t>
    </dgm:pt>
    <dgm:pt modelId="{E03BF7E7-FDAF-4EDB-8568-6CECC930E796}" type="parTrans" cxnId="{8CF754A8-C524-40DF-A605-71A8973DD467}">
      <dgm:prSet/>
      <dgm:spPr/>
      <dgm:t>
        <a:bodyPr/>
        <a:lstStyle/>
        <a:p>
          <a:endParaRPr lang="nb-NO"/>
        </a:p>
      </dgm:t>
    </dgm:pt>
    <dgm:pt modelId="{28BBFA7B-BD54-4A29-B8B6-63D0CD05D5E0}" type="sibTrans" cxnId="{8CF754A8-C524-40DF-A605-71A8973DD467}">
      <dgm:prSet/>
      <dgm:spPr/>
      <dgm:t>
        <a:bodyPr/>
        <a:lstStyle/>
        <a:p>
          <a:endParaRPr lang="nb-NO"/>
        </a:p>
      </dgm:t>
    </dgm:pt>
    <dgm:pt modelId="{AAA764A3-5124-4630-B243-4C855B91CA3D}" type="asst">
      <dgm:prSet/>
      <dgm:spPr/>
      <dgm:t>
        <a:bodyPr/>
        <a:lstStyle/>
        <a:p>
          <a:r>
            <a:rPr lang="nb-NO" dirty="0" smtClean="0"/>
            <a:t>Tommy Gusterudmoen</a:t>
          </a:r>
        </a:p>
        <a:p>
          <a:r>
            <a:rPr lang="nb-NO" dirty="0" smtClean="0"/>
            <a:t>Prosjektmedarbeider</a:t>
          </a:r>
          <a:endParaRPr lang="nb-NO" dirty="0"/>
        </a:p>
      </dgm:t>
    </dgm:pt>
    <dgm:pt modelId="{1C58523D-D051-4AEA-8231-1BFBA20ABBE8}" type="parTrans" cxnId="{5BE369E7-445B-4593-B5B4-CBD8C1A384F2}">
      <dgm:prSet/>
      <dgm:spPr/>
      <dgm:t>
        <a:bodyPr/>
        <a:lstStyle/>
        <a:p>
          <a:endParaRPr lang="nb-NO"/>
        </a:p>
      </dgm:t>
    </dgm:pt>
    <dgm:pt modelId="{9D6E2030-3268-46E1-B822-3F32212927B5}" type="sibTrans" cxnId="{5BE369E7-445B-4593-B5B4-CBD8C1A384F2}">
      <dgm:prSet/>
      <dgm:spPr/>
      <dgm:t>
        <a:bodyPr/>
        <a:lstStyle/>
        <a:p>
          <a:endParaRPr lang="nb-NO"/>
        </a:p>
      </dgm:t>
    </dgm:pt>
    <dgm:pt modelId="{BDA4FC24-2F21-4BDE-B595-3F77C6EBA4ED}" type="pres">
      <dgm:prSet presAssocID="{D82DFAE4-4F13-439E-BA64-528F8EDCD4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36139C86-6A90-4D1F-A276-BD56EDAFE940}" type="pres">
      <dgm:prSet presAssocID="{F96E7414-C86B-4A29-A3E8-004A0CC62264}" presName="hierRoot1" presStyleCnt="0">
        <dgm:presLayoutVars>
          <dgm:hierBranch val="init"/>
        </dgm:presLayoutVars>
      </dgm:prSet>
      <dgm:spPr/>
    </dgm:pt>
    <dgm:pt modelId="{003810C5-FD4A-4D0A-B1BC-7A19D9B4157D}" type="pres">
      <dgm:prSet presAssocID="{F96E7414-C86B-4A29-A3E8-004A0CC62264}" presName="rootComposite1" presStyleCnt="0"/>
      <dgm:spPr/>
    </dgm:pt>
    <dgm:pt modelId="{31F89BBF-B54F-4189-91F7-3B201049C6F9}" type="pres">
      <dgm:prSet presAssocID="{F96E7414-C86B-4A29-A3E8-004A0CC6226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1AA6771-0A27-462F-B262-871FC27C687C}" type="pres">
      <dgm:prSet presAssocID="{F96E7414-C86B-4A29-A3E8-004A0CC62264}" presName="rootConnector1" presStyleLbl="node1" presStyleIdx="0" presStyleCnt="0"/>
      <dgm:spPr/>
      <dgm:t>
        <a:bodyPr/>
        <a:lstStyle/>
        <a:p>
          <a:endParaRPr lang="nb-NO"/>
        </a:p>
      </dgm:t>
    </dgm:pt>
    <dgm:pt modelId="{878539F4-B037-4A64-981B-48A497C89BE8}" type="pres">
      <dgm:prSet presAssocID="{F96E7414-C86B-4A29-A3E8-004A0CC62264}" presName="hierChild2" presStyleCnt="0"/>
      <dgm:spPr/>
    </dgm:pt>
    <dgm:pt modelId="{27E03B79-CB7A-42A2-A234-4427F8E3EEA0}" type="pres">
      <dgm:prSet presAssocID="{8617DC4C-9BD7-4D7F-BBD3-0EF66DA4ED77}" presName="Name37" presStyleLbl="parChTrans1D2" presStyleIdx="0" presStyleCnt="4"/>
      <dgm:spPr/>
      <dgm:t>
        <a:bodyPr/>
        <a:lstStyle/>
        <a:p>
          <a:endParaRPr lang="nb-NO"/>
        </a:p>
      </dgm:t>
    </dgm:pt>
    <dgm:pt modelId="{8EDD4478-9325-4967-8198-50C4E462D328}" type="pres">
      <dgm:prSet presAssocID="{05F7077D-3299-4582-8B0E-92AA0CC398E6}" presName="hierRoot2" presStyleCnt="0">
        <dgm:presLayoutVars>
          <dgm:hierBranch val="r"/>
        </dgm:presLayoutVars>
      </dgm:prSet>
      <dgm:spPr/>
    </dgm:pt>
    <dgm:pt modelId="{C3493752-E30B-4B56-A27F-68C4D280F1BA}" type="pres">
      <dgm:prSet presAssocID="{05F7077D-3299-4582-8B0E-92AA0CC398E6}" presName="rootComposite" presStyleCnt="0"/>
      <dgm:spPr/>
    </dgm:pt>
    <dgm:pt modelId="{93F003F6-F181-4897-816B-A27316DB086E}" type="pres">
      <dgm:prSet presAssocID="{05F7077D-3299-4582-8B0E-92AA0CC398E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6212D2D-6230-499F-9A49-0FEC24E94D77}" type="pres">
      <dgm:prSet presAssocID="{05F7077D-3299-4582-8B0E-92AA0CC398E6}" presName="rootConnector" presStyleLbl="node2" presStyleIdx="0" presStyleCnt="3"/>
      <dgm:spPr/>
      <dgm:t>
        <a:bodyPr/>
        <a:lstStyle/>
        <a:p>
          <a:endParaRPr lang="nb-NO"/>
        </a:p>
      </dgm:t>
    </dgm:pt>
    <dgm:pt modelId="{F1C11037-F841-4C55-B61E-4A2FD511A1E1}" type="pres">
      <dgm:prSet presAssocID="{05F7077D-3299-4582-8B0E-92AA0CC398E6}" presName="hierChild4" presStyleCnt="0"/>
      <dgm:spPr/>
    </dgm:pt>
    <dgm:pt modelId="{FCD95975-D156-4862-B941-92D9E6C965F5}" type="pres">
      <dgm:prSet presAssocID="{05F7077D-3299-4582-8B0E-92AA0CC398E6}" presName="hierChild5" presStyleCnt="0"/>
      <dgm:spPr/>
    </dgm:pt>
    <dgm:pt modelId="{CF52DA4B-4198-44FD-ABE0-A6EBE5C10A6B}" type="pres">
      <dgm:prSet presAssocID="{D719B688-8964-4A38-A8E4-9C9E6BEA32FB}" presName="Name111" presStyleLbl="parChTrans1D3" presStyleIdx="0" presStyleCnt="6"/>
      <dgm:spPr/>
      <dgm:t>
        <a:bodyPr/>
        <a:lstStyle/>
        <a:p>
          <a:endParaRPr lang="nb-NO"/>
        </a:p>
      </dgm:t>
    </dgm:pt>
    <dgm:pt modelId="{2DAAE51A-8387-43F7-8AED-D7E9FBD6E48E}" type="pres">
      <dgm:prSet presAssocID="{59A4EF2C-F070-4E11-BEEA-AFEFB70CD308}" presName="hierRoot3" presStyleCnt="0">
        <dgm:presLayoutVars>
          <dgm:hierBranch val="init"/>
        </dgm:presLayoutVars>
      </dgm:prSet>
      <dgm:spPr/>
    </dgm:pt>
    <dgm:pt modelId="{94A67C09-2049-4493-9D5A-E093A5FB4218}" type="pres">
      <dgm:prSet presAssocID="{59A4EF2C-F070-4E11-BEEA-AFEFB70CD308}" presName="rootComposite3" presStyleCnt="0"/>
      <dgm:spPr/>
    </dgm:pt>
    <dgm:pt modelId="{2A79BFD5-C6BF-4017-AEAA-61FE5D6D1D72}" type="pres">
      <dgm:prSet presAssocID="{59A4EF2C-F070-4E11-BEEA-AFEFB70CD308}" presName="rootText3" presStyleLbl="asst2" presStyleIdx="0" presStyleCnt="3" custScaleY="16903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B5019CF-CE87-46B1-9922-68BE9D30D155}" type="pres">
      <dgm:prSet presAssocID="{59A4EF2C-F070-4E11-BEEA-AFEFB70CD308}" presName="rootConnector3" presStyleLbl="asst2" presStyleIdx="0" presStyleCnt="3"/>
      <dgm:spPr/>
      <dgm:t>
        <a:bodyPr/>
        <a:lstStyle/>
        <a:p>
          <a:endParaRPr lang="nb-NO"/>
        </a:p>
      </dgm:t>
    </dgm:pt>
    <dgm:pt modelId="{A025C34E-55E2-4258-ABEF-D430148130A1}" type="pres">
      <dgm:prSet presAssocID="{59A4EF2C-F070-4E11-BEEA-AFEFB70CD308}" presName="hierChild6" presStyleCnt="0"/>
      <dgm:spPr/>
    </dgm:pt>
    <dgm:pt modelId="{8951B86B-D1A4-4F6A-AE98-0D610DC51B10}" type="pres">
      <dgm:prSet presAssocID="{59A4EF2C-F070-4E11-BEEA-AFEFB70CD308}" presName="hierChild7" presStyleCnt="0"/>
      <dgm:spPr/>
    </dgm:pt>
    <dgm:pt modelId="{C584E9C7-51A7-4788-B3E1-05695119A2E5}" type="pres">
      <dgm:prSet presAssocID="{C0A27E34-E3B9-4DCD-80D9-3C78EC539FA7}" presName="Name111" presStyleLbl="parChTrans1D3" presStyleIdx="1" presStyleCnt="6"/>
      <dgm:spPr/>
      <dgm:t>
        <a:bodyPr/>
        <a:lstStyle/>
        <a:p>
          <a:endParaRPr lang="nb-NO"/>
        </a:p>
      </dgm:t>
    </dgm:pt>
    <dgm:pt modelId="{8AD1CE37-5646-4F7A-88B3-105ED5D0A77C}" type="pres">
      <dgm:prSet presAssocID="{B5A9F762-DFFB-4FF9-A3A0-2FA71C0398A0}" presName="hierRoot3" presStyleCnt="0">
        <dgm:presLayoutVars>
          <dgm:hierBranch val="init"/>
        </dgm:presLayoutVars>
      </dgm:prSet>
      <dgm:spPr/>
    </dgm:pt>
    <dgm:pt modelId="{F6039EB5-BE7E-4ADD-BE7D-5FCC1F104FBD}" type="pres">
      <dgm:prSet presAssocID="{B5A9F762-DFFB-4FF9-A3A0-2FA71C0398A0}" presName="rootComposite3" presStyleCnt="0"/>
      <dgm:spPr/>
    </dgm:pt>
    <dgm:pt modelId="{6454A214-76E5-4B86-A264-958757565E5B}" type="pres">
      <dgm:prSet presAssocID="{B5A9F762-DFFB-4FF9-A3A0-2FA71C0398A0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37C092F-A135-4632-8979-E4786B01355C}" type="pres">
      <dgm:prSet presAssocID="{B5A9F762-DFFB-4FF9-A3A0-2FA71C0398A0}" presName="rootConnector3" presStyleLbl="asst2" presStyleIdx="1" presStyleCnt="3"/>
      <dgm:spPr/>
      <dgm:t>
        <a:bodyPr/>
        <a:lstStyle/>
        <a:p>
          <a:endParaRPr lang="nb-NO"/>
        </a:p>
      </dgm:t>
    </dgm:pt>
    <dgm:pt modelId="{334C9BFD-2D0D-4391-8F51-A7590F9D0A86}" type="pres">
      <dgm:prSet presAssocID="{B5A9F762-DFFB-4FF9-A3A0-2FA71C0398A0}" presName="hierChild6" presStyleCnt="0"/>
      <dgm:spPr/>
    </dgm:pt>
    <dgm:pt modelId="{736920D3-4840-45D1-A331-079C23EA704B}" type="pres">
      <dgm:prSet presAssocID="{94727E9D-66B5-47C1-86A5-6021268F494E}" presName="Name37" presStyleLbl="parChTrans1D4" presStyleIdx="0" presStyleCnt="1"/>
      <dgm:spPr/>
      <dgm:t>
        <a:bodyPr/>
        <a:lstStyle/>
        <a:p>
          <a:endParaRPr lang="nb-NO"/>
        </a:p>
      </dgm:t>
    </dgm:pt>
    <dgm:pt modelId="{B0A9DC6F-3D6F-48A5-ABD8-E810DCF4E93E}" type="pres">
      <dgm:prSet presAssocID="{CA5A7ED7-88A3-41C6-A7B6-9E2F6CB1183F}" presName="hierRoot2" presStyleCnt="0">
        <dgm:presLayoutVars>
          <dgm:hierBranch val="init"/>
        </dgm:presLayoutVars>
      </dgm:prSet>
      <dgm:spPr/>
    </dgm:pt>
    <dgm:pt modelId="{D57B534B-E0F1-48AA-B8B7-1B9B15C2A96F}" type="pres">
      <dgm:prSet presAssocID="{CA5A7ED7-88A3-41C6-A7B6-9E2F6CB1183F}" presName="rootComposite" presStyleCnt="0"/>
      <dgm:spPr/>
    </dgm:pt>
    <dgm:pt modelId="{952AF8BF-BD88-4E37-B037-0C1CA0BE5ACE}" type="pres">
      <dgm:prSet presAssocID="{CA5A7ED7-88A3-41C6-A7B6-9E2F6CB1183F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61DE5E5-17D2-4637-BE04-2F652302C3E1}" type="pres">
      <dgm:prSet presAssocID="{CA5A7ED7-88A3-41C6-A7B6-9E2F6CB1183F}" presName="rootConnector" presStyleLbl="node4" presStyleIdx="0" presStyleCnt="1"/>
      <dgm:spPr/>
      <dgm:t>
        <a:bodyPr/>
        <a:lstStyle/>
        <a:p>
          <a:endParaRPr lang="nb-NO"/>
        </a:p>
      </dgm:t>
    </dgm:pt>
    <dgm:pt modelId="{AA0A81C1-126F-46B0-8650-50E24A9D6043}" type="pres">
      <dgm:prSet presAssocID="{CA5A7ED7-88A3-41C6-A7B6-9E2F6CB1183F}" presName="hierChild4" presStyleCnt="0"/>
      <dgm:spPr/>
    </dgm:pt>
    <dgm:pt modelId="{80402F8D-E36A-4777-BF22-2BB032B1E13A}" type="pres">
      <dgm:prSet presAssocID="{CA5A7ED7-88A3-41C6-A7B6-9E2F6CB1183F}" presName="hierChild5" presStyleCnt="0"/>
      <dgm:spPr/>
    </dgm:pt>
    <dgm:pt modelId="{1DD5C24D-37BA-47D5-8296-152012347A68}" type="pres">
      <dgm:prSet presAssocID="{B5A9F762-DFFB-4FF9-A3A0-2FA71C0398A0}" presName="hierChild7" presStyleCnt="0"/>
      <dgm:spPr/>
    </dgm:pt>
    <dgm:pt modelId="{9B2E2D1A-903A-40C3-9954-1B265E66F069}" type="pres">
      <dgm:prSet presAssocID="{CE889E4E-A635-4BF7-9BEF-0416FE51B8BB}" presName="Name37" presStyleLbl="parChTrans1D2" presStyleIdx="1" presStyleCnt="4"/>
      <dgm:spPr/>
      <dgm:t>
        <a:bodyPr/>
        <a:lstStyle/>
        <a:p>
          <a:endParaRPr lang="nb-NO"/>
        </a:p>
      </dgm:t>
    </dgm:pt>
    <dgm:pt modelId="{C320ECE0-3751-4BF0-81AB-37891D86BC08}" type="pres">
      <dgm:prSet presAssocID="{A4DF27E9-765B-43A9-B501-1DA353DAD4F5}" presName="hierRoot2" presStyleCnt="0">
        <dgm:presLayoutVars>
          <dgm:hierBranch val="r"/>
        </dgm:presLayoutVars>
      </dgm:prSet>
      <dgm:spPr/>
    </dgm:pt>
    <dgm:pt modelId="{DE91641C-696A-4AF7-8AE7-13BA39E9BAA5}" type="pres">
      <dgm:prSet presAssocID="{A4DF27E9-765B-43A9-B501-1DA353DAD4F5}" presName="rootComposite" presStyleCnt="0"/>
      <dgm:spPr/>
    </dgm:pt>
    <dgm:pt modelId="{5858FB2F-C279-477D-AD4B-A60A25DD2D50}" type="pres">
      <dgm:prSet presAssocID="{A4DF27E9-765B-43A9-B501-1DA353DAD4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22AA90D-B089-46A3-B3B0-41CC5A315C92}" type="pres">
      <dgm:prSet presAssocID="{A4DF27E9-765B-43A9-B501-1DA353DAD4F5}" presName="rootConnector" presStyleLbl="node2" presStyleIdx="1" presStyleCnt="3"/>
      <dgm:spPr/>
      <dgm:t>
        <a:bodyPr/>
        <a:lstStyle/>
        <a:p>
          <a:endParaRPr lang="nb-NO"/>
        </a:p>
      </dgm:t>
    </dgm:pt>
    <dgm:pt modelId="{0F9C1308-5E4D-4372-9B21-2510071C5440}" type="pres">
      <dgm:prSet presAssocID="{A4DF27E9-765B-43A9-B501-1DA353DAD4F5}" presName="hierChild4" presStyleCnt="0"/>
      <dgm:spPr/>
    </dgm:pt>
    <dgm:pt modelId="{B8179826-53EB-4EF4-9FE9-4CD657BB4796}" type="pres">
      <dgm:prSet presAssocID="{06F3FA59-EFBE-454A-B9D7-81F1550712F3}" presName="Name50" presStyleLbl="parChTrans1D3" presStyleIdx="2" presStyleCnt="6"/>
      <dgm:spPr/>
      <dgm:t>
        <a:bodyPr/>
        <a:lstStyle/>
        <a:p>
          <a:endParaRPr lang="nb-NO"/>
        </a:p>
      </dgm:t>
    </dgm:pt>
    <dgm:pt modelId="{B733BD83-CA01-4B0A-9EB9-4BCF103710C2}" type="pres">
      <dgm:prSet presAssocID="{C4E793DF-1B74-47FF-BB5F-7080492B0176}" presName="hierRoot2" presStyleCnt="0">
        <dgm:presLayoutVars>
          <dgm:hierBranch val="init"/>
        </dgm:presLayoutVars>
      </dgm:prSet>
      <dgm:spPr/>
    </dgm:pt>
    <dgm:pt modelId="{9942F916-94C9-427E-B967-24BC286748E1}" type="pres">
      <dgm:prSet presAssocID="{C4E793DF-1B74-47FF-BB5F-7080492B0176}" presName="rootComposite" presStyleCnt="0"/>
      <dgm:spPr/>
    </dgm:pt>
    <dgm:pt modelId="{FFBEBD36-4B4E-4F69-B9BD-64F4959640B0}" type="pres">
      <dgm:prSet presAssocID="{C4E793DF-1B74-47FF-BB5F-7080492B0176}" presName="rootText" presStyleLbl="node3" presStyleIdx="0" presStyleCnt="3" custLinFactY="40154" custLinFactNeighborX="-917" custLinFactNeighborY="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A95DB24-EE10-420B-8DA9-190C063F3E10}" type="pres">
      <dgm:prSet presAssocID="{C4E793DF-1B74-47FF-BB5F-7080492B0176}" presName="rootConnector" presStyleLbl="node3" presStyleIdx="0" presStyleCnt="3"/>
      <dgm:spPr/>
      <dgm:t>
        <a:bodyPr/>
        <a:lstStyle/>
        <a:p>
          <a:endParaRPr lang="nb-NO"/>
        </a:p>
      </dgm:t>
    </dgm:pt>
    <dgm:pt modelId="{DBC581F5-ADC2-4E7B-9842-21EB68248A41}" type="pres">
      <dgm:prSet presAssocID="{C4E793DF-1B74-47FF-BB5F-7080492B0176}" presName="hierChild4" presStyleCnt="0"/>
      <dgm:spPr/>
    </dgm:pt>
    <dgm:pt modelId="{20136030-E176-4C31-BD48-BE379863ADB5}" type="pres">
      <dgm:prSet presAssocID="{C4E793DF-1B74-47FF-BB5F-7080492B0176}" presName="hierChild5" presStyleCnt="0"/>
      <dgm:spPr/>
    </dgm:pt>
    <dgm:pt modelId="{6D61F1DC-8C16-49DB-88A3-87BF877FBE03}" type="pres">
      <dgm:prSet presAssocID="{E03BF7E7-FDAF-4EDB-8568-6CECC930E796}" presName="Name50" presStyleLbl="parChTrans1D3" presStyleIdx="3" presStyleCnt="6"/>
      <dgm:spPr/>
      <dgm:t>
        <a:bodyPr/>
        <a:lstStyle/>
        <a:p>
          <a:endParaRPr lang="nb-NO"/>
        </a:p>
      </dgm:t>
    </dgm:pt>
    <dgm:pt modelId="{1F06F77D-E613-4B8C-ACF7-1EE4FB04414F}" type="pres">
      <dgm:prSet presAssocID="{0D32B03C-F588-4182-82EE-4252DC235427}" presName="hierRoot2" presStyleCnt="0">
        <dgm:presLayoutVars>
          <dgm:hierBranch val="init"/>
        </dgm:presLayoutVars>
      </dgm:prSet>
      <dgm:spPr/>
    </dgm:pt>
    <dgm:pt modelId="{4624831A-4BED-4C3D-B3E7-008EF5A26B72}" type="pres">
      <dgm:prSet presAssocID="{0D32B03C-F588-4182-82EE-4252DC235427}" presName="rootComposite" presStyleCnt="0"/>
      <dgm:spPr/>
    </dgm:pt>
    <dgm:pt modelId="{7BA53902-EA3A-42EF-BED6-CE54B963F30D}" type="pres">
      <dgm:prSet presAssocID="{0D32B03C-F588-4182-82EE-4252DC235427}" presName="rootText" presStyleLbl="node3" presStyleIdx="1" presStyleCnt="3" custLinFactY="-39915" custLinFactNeighborX="-5231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3412296-21B9-494B-835A-6C5C7CA15C9C}" type="pres">
      <dgm:prSet presAssocID="{0D32B03C-F588-4182-82EE-4252DC235427}" presName="rootConnector" presStyleLbl="node3" presStyleIdx="1" presStyleCnt="3"/>
      <dgm:spPr/>
      <dgm:t>
        <a:bodyPr/>
        <a:lstStyle/>
        <a:p>
          <a:endParaRPr lang="nb-NO"/>
        </a:p>
      </dgm:t>
    </dgm:pt>
    <dgm:pt modelId="{189A07D7-2EC9-4530-A0C4-4720935C8B81}" type="pres">
      <dgm:prSet presAssocID="{0D32B03C-F588-4182-82EE-4252DC235427}" presName="hierChild4" presStyleCnt="0"/>
      <dgm:spPr/>
    </dgm:pt>
    <dgm:pt modelId="{D66F9CED-951F-4529-8151-3C4B16788F3C}" type="pres">
      <dgm:prSet presAssocID="{0D32B03C-F588-4182-82EE-4252DC235427}" presName="hierChild5" presStyleCnt="0"/>
      <dgm:spPr/>
    </dgm:pt>
    <dgm:pt modelId="{E238244B-B027-4F55-8CF7-902989614E8B}" type="pres">
      <dgm:prSet presAssocID="{A4DF27E9-765B-43A9-B501-1DA353DAD4F5}" presName="hierChild5" presStyleCnt="0"/>
      <dgm:spPr/>
    </dgm:pt>
    <dgm:pt modelId="{F0B2DD09-318D-4B95-9D44-5C3B2D3A9EAB}" type="pres">
      <dgm:prSet presAssocID="{ECC16EF9-5DBC-4600-B6AB-4F0FB569DFA0}" presName="Name37" presStyleLbl="parChTrans1D2" presStyleIdx="2" presStyleCnt="4"/>
      <dgm:spPr/>
      <dgm:t>
        <a:bodyPr/>
        <a:lstStyle/>
        <a:p>
          <a:endParaRPr lang="nb-NO"/>
        </a:p>
      </dgm:t>
    </dgm:pt>
    <dgm:pt modelId="{226875C9-229D-4004-A262-6C56D83AD255}" type="pres">
      <dgm:prSet presAssocID="{B6189CBA-6BE3-43EA-B71A-9DE633C608A0}" presName="hierRoot2" presStyleCnt="0">
        <dgm:presLayoutVars>
          <dgm:hierBranch val="r"/>
        </dgm:presLayoutVars>
      </dgm:prSet>
      <dgm:spPr/>
    </dgm:pt>
    <dgm:pt modelId="{E04327D1-AF59-484F-8708-2A84EEAF5C7E}" type="pres">
      <dgm:prSet presAssocID="{B6189CBA-6BE3-43EA-B71A-9DE633C608A0}" presName="rootComposite" presStyleCnt="0"/>
      <dgm:spPr/>
    </dgm:pt>
    <dgm:pt modelId="{5EF8AC26-D5DF-4DF9-8AE2-08ABDEE85E16}" type="pres">
      <dgm:prSet presAssocID="{B6189CBA-6BE3-43EA-B71A-9DE633C608A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9EF07B8-510A-4DE0-89B6-90705CC9341B}" type="pres">
      <dgm:prSet presAssocID="{B6189CBA-6BE3-43EA-B71A-9DE633C608A0}" presName="rootConnector" presStyleLbl="node2" presStyleIdx="2" presStyleCnt="3"/>
      <dgm:spPr/>
      <dgm:t>
        <a:bodyPr/>
        <a:lstStyle/>
        <a:p>
          <a:endParaRPr lang="nb-NO"/>
        </a:p>
      </dgm:t>
    </dgm:pt>
    <dgm:pt modelId="{A66E76C6-390A-41E9-BF2C-2AE702E63AF9}" type="pres">
      <dgm:prSet presAssocID="{B6189CBA-6BE3-43EA-B71A-9DE633C608A0}" presName="hierChild4" presStyleCnt="0"/>
      <dgm:spPr/>
    </dgm:pt>
    <dgm:pt modelId="{0C48952E-02A2-4408-9938-F0FC5170AE73}" type="pres">
      <dgm:prSet presAssocID="{D6EE4D6C-8766-4CE8-A4CA-3ED5A99BA063}" presName="Name50" presStyleLbl="parChTrans1D3" presStyleIdx="4" presStyleCnt="6"/>
      <dgm:spPr/>
      <dgm:t>
        <a:bodyPr/>
        <a:lstStyle/>
        <a:p>
          <a:endParaRPr lang="nb-NO"/>
        </a:p>
      </dgm:t>
    </dgm:pt>
    <dgm:pt modelId="{56539359-6D95-44D7-A2FA-8F2E5AFC632B}" type="pres">
      <dgm:prSet presAssocID="{9CEC2A18-3B3C-4CBA-9B25-6ABD92A227C5}" presName="hierRoot2" presStyleCnt="0">
        <dgm:presLayoutVars>
          <dgm:hierBranch val="init"/>
        </dgm:presLayoutVars>
      </dgm:prSet>
      <dgm:spPr/>
    </dgm:pt>
    <dgm:pt modelId="{6212B576-6F80-4ED0-BC6D-9BF26B3CD9BA}" type="pres">
      <dgm:prSet presAssocID="{9CEC2A18-3B3C-4CBA-9B25-6ABD92A227C5}" presName="rootComposite" presStyleCnt="0"/>
      <dgm:spPr/>
    </dgm:pt>
    <dgm:pt modelId="{F0C1027A-4DCA-43F4-9373-CED0452F81B6}" type="pres">
      <dgm:prSet presAssocID="{9CEC2A18-3B3C-4CBA-9B25-6ABD92A227C5}" presName="rootText" presStyleLbl="node3" presStyleIdx="2" presStyleCnt="3" custScaleY="356459" custLinFactY="-37560" custLinFactNeighborX="-3807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8940E08-FCBC-4A8C-B182-7EE073D3E020}" type="pres">
      <dgm:prSet presAssocID="{9CEC2A18-3B3C-4CBA-9B25-6ABD92A227C5}" presName="rootConnector" presStyleLbl="node3" presStyleIdx="2" presStyleCnt="3"/>
      <dgm:spPr/>
      <dgm:t>
        <a:bodyPr/>
        <a:lstStyle/>
        <a:p>
          <a:endParaRPr lang="nb-NO"/>
        </a:p>
      </dgm:t>
    </dgm:pt>
    <dgm:pt modelId="{2A666639-AC73-438E-B647-CD05935FF52A}" type="pres">
      <dgm:prSet presAssocID="{9CEC2A18-3B3C-4CBA-9B25-6ABD92A227C5}" presName="hierChild4" presStyleCnt="0"/>
      <dgm:spPr/>
    </dgm:pt>
    <dgm:pt modelId="{E7801FE4-0272-475C-B71A-C5DB516D848C}" type="pres">
      <dgm:prSet presAssocID="{9CEC2A18-3B3C-4CBA-9B25-6ABD92A227C5}" presName="hierChild5" presStyleCnt="0"/>
      <dgm:spPr/>
    </dgm:pt>
    <dgm:pt modelId="{9457D22F-DC01-4E2F-9B6A-98CECA58F84C}" type="pres">
      <dgm:prSet presAssocID="{B6189CBA-6BE3-43EA-B71A-9DE633C608A0}" presName="hierChild5" presStyleCnt="0"/>
      <dgm:spPr/>
    </dgm:pt>
    <dgm:pt modelId="{E695F2A4-F301-4377-BF0E-33366EC1E99E}" type="pres">
      <dgm:prSet presAssocID="{1C58523D-D051-4AEA-8231-1BFBA20ABBE8}" presName="Name111" presStyleLbl="parChTrans1D3" presStyleIdx="5" presStyleCnt="6"/>
      <dgm:spPr/>
      <dgm:t>
        <a:bodyPr/>
        <a:lstStyle/>
        <a:p>
          <a:endParaRPr lang="nb-NO"/>
        </a:p>
      </dgm:t>
    </dgm:pt>
    <dgm:pt modelId="{23AE9EE2-F27D-4A17-9987-2B672737EC67}" type="pres">
      <dgm:prSet presAssocID="{AAA764A3-5124-4630-B243-4C855B91CA3D}" presName="hierRoot3" presStyleCnt="0">
        <dgm:presLayoutVars>
          <dgm:hierBranch val="init"/>
        </dgm:presLayoutVars>
      </dgm:prSet>
      <dgm:spPr/>
    </dgm:pt>
    <dgm:pt modelId="{B74905FC-3503-4A3E-96A9-29138EC6C7F5}" type="pres">
      <dgm:prSet presAssocID="{AAA764A3-5124-4630-B243-4C855B91CA3D}" presName="rootComposite3" presStyleCnt="0"/>
      <dgm:spPr/>
    </dgm:pt>
    <dgm:pt modelId="{3611235C-9C7F-4B69-8658-38A2E9EA8D94}" type="pres">
      <dgm:prSet presAssocID="{AAA764A3-5124-4630-B243-4C855B91CA3D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ADF593D-6DF8-466E-A6B2-2322CD4A3E2A}" type="pres">
      <dgm:prSet presAssocID="{AAA764A3-5124-4630-B243-4C855B91CA3D}" presName="rootConnector3" presStyleLbl="asst2" presStyleIdx="2" presStyleCnt="3"/>
      <dgm:spPr/>
      <dgm:t>
        <a:bodyPr/>
        <a:lstStyle/>
        <a:p>
          <a:endParaRPr lang="nb-NO"/>
        </a:p>
      </dgm:t>
    </dgm:pt>
    <dgm:pt modelId="{71C5B88E-48F7-4115-821C-56B19E12C8E8}" type="pres">
      <dgm:prSet presAssocID="{AAA764A3-5124-4630-B243-4C855B91CA3D}" presName="hierChild6" presStyleCnt="0"/>
      <dgm:spPr/>
    </dgm:pt>
    <dgm:pt modelId="{F647F8ED-87B7-4BFA-A8AB-DC29C4624D89}" type="pres">
      <dgm:prSet presAssocID="{AAA764A3-5124-4630-B243-4C855B91CA3D}" presName="hierChild7" presStyleCnt="0"/>
      <dgm:spPr/>
    </dgm:pt>
    <dgm:pt modelId="{B6BE6AE4-15FA-4066-9995-D75C56E8CCC6}" type="pres">
      <dgm:prSet presAssocID="{F96E7414-C86B-4A29-A3E8-004A0CC62264}" presName="hierChild3" presStyleCnt="0"/>
      <dgm:spPr/>
    </dgm:pt>
    <dgm:pt modelId="{B214909B-2875-42F1-853B-896518039644}" type="pres">
      <dgm:prSet presAssocID="{184DCC5E-DEA8-4051-AC43-D86D183F06D7}" presName="Name111" presStyleLbl="parChTrans1D2" presStyleIdx="3" presStyleCnt="4"/>
      <dgm:spPr/>
      <dgm:t>
        <a:bodyPr/>
        <a:lstStyle/>
        <a:p>
          <a:endParaRPr lang="nb-NO"/>
        </a:p>
      </dgm:t>
    </dgm:pt>
    <dgm:pt modelId="{6216606D-1C66-4C12-A3F7-7AE30EF1DDA4}" type="pres">
      <dgm:prSet presAssocID="{F4B0DDD8-4560-4425-961D-F47E6087A500}" presName="hierRoot3" presStyleCnt="0">
        <dgm:presLayoutVars>
          <dgm:hierBranch val="init"/>
        </dgm:presLayoutVars>
      </dgm:prSet>
      <dgm:spPr/>
    </dgm:pt>
    <dgm:pt modelId="{8F0CF289-4411-4999-BACB-DAECED1758D2}" type="pres">
      <dgm:prSet presAssocID="{F4B0DDD8-4560-4425-961D-F47E6087A500}" presName="rootComposite3" presStyleCnt="0"/>
      <dgm:spPr/>
    </dgm:pt>
    <dgm:pt modelId="{68FBE740-4CD8-4118-85C4-25BA5C15BA6D}" type="pres">
      <dgm:prSet presAssocID="{F4B0DDD8-4560-4425-961D-F47E6087A50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B915CC1-81CD-4271-8E24-16AF824ACAFD}" type="pres">
      <dgm:prSet presAssocID="{F4B0DDD8-4560-4425-961D-F47E6087A500}" presName="rootConnector3" presStyleLbl="asst1" presStyleIdx="0" presStyleCnt="1"/>
      <dgm:spPr/>
      <dgm:t>
        <a:bodyPr/>
        <a:lstStyle/>
        <a:p>
          <a:endParaRPr lang="nb-NO"/>
        </a:p>
      </dgm:t>
    </dgm:pt>
    <dgm:pt modelId="{D461FE31-82FF-4E07-A0F2-82A82455FD61}" type="pres">
      <dgm:prSet presAssocID="{F4B0DDD8-4560-4425-961D-F47E6087A500}" presName="hierChild6" presStyleCnt="0"/>
      <dgm:spPr/>
    </dgm:pt>
    <dgm:pt modelId="{DAEB3591-1DC0-4582-8F1A-5F85DF2B344B}" type="pres">
      <dgm:prSet presAssocID="{F4B0DDD8-4560-4425-961D-F47E6087A500}" presName="hierChild7" presStyleCnt="0"/>
      <dgm:spPr/>
    </dgm:pt>
  </dgm:ptLst>
  <dgm:cxnLst>
    <dgm:cxn modelId="{9A08E38C-4103-4207-A6D8-8E0745E5E3B4}" type="presOf" srcId="{8617DC4C-9BD7-4D7F-BBD3-0EF66DA4ED77}" destId="{27E03B79-CB7A-42A2-A234-4427F8E3EEA0}" srcOrd="0" destOrd="0" presId="urn:microsoft.com/office/officeart/2005/8/layout/orgChart1"/>
    <dgm:cxn modelId="{5BE369E7-445B-4593-B5B4-CBD8C1A384F2}" srcId="{B6189CBA-6BE3-43EA-B71A-9DE633C608A0}" destId="{AAA764A3-5124-4630-B243-4C855B91CA3D}" srcOrd="1" destOrd="0" parTransId="{1C58523D-D051-4AEA-8231-1BFBA20ABBE8}" sibTransId="{9D6E2030-3268-46E1-B822-3F32212927B5}"/>
    <dgm:cxn modelId="{D17DFE19-D1AE-4B1A-AFFB-37C8EEEC3DBC}" type="presOf" srcId="{F96E7414-C86B-4A29-A3E8-004A0CC62264}" destId="{41AA6771-0A27-462F-B262-871FC27C687C}" srcOrd="1" destOrd="0" presId="urn:microsoft.com/office/officeart/2005/8/layout/orgChart1"/>
    <dgm:cxn modelId="{41B9E92E-257E-453E-A95D-FB33E7984D4A}" type="presOf" srcId="{0D32B03C-F588-4182-82EE-4252DC235427}" destId="{7BA53902-EA3A-42EF-BED6-CE54B963F30D}" srcOrd="0" destOrd="0" presId="urn:microsoft.com/office/officeart/2005/8/layout/orgChart1"/>
    <dgm:cxn modelId="{720AB5FB-56AE-402F-82E3-E94F718E99D8}" type="presOf" srcId="{A4DF27E9-765B-43A9-B501-1DA353DAD4F5}" destId="{022AA90D-B089-46A3-B3B0-41CC5A315C92}" srcOrd="1" destOrd="0" presId="urn:microsoft.com/office/officeart/2005/8/layout/orgChart1"/>
    <dgm:cxn modelId="{AF98D43C-AFAB-4C34-8E8F-B90757A8DE3D}" srcId="{05F7077D-3299-4582-8B0E-92AA0CC398E6}" destId="{59A4EF2C-F070-4E11-BEEA-AFEFB70CD308}" srcOrd="0" destOrd="0" parTransId="{D719B688-8964-4A38-A8E4-9C9E6BEA32FB}" sibTransId="{2F3AD957-1BED-46A9-865B-2F811F7BDBE5}"/>
    <dgm:cxn modelId="{79F52F04-42F9-458F-8223-C16E0938C0BE}" type="presOf" srcId="{05F7077D-3299-4582-8B0E-92AA0CC398E6}" destId="{06212D2D-6230-499F-9A49-0FEC24E94D77}" srcOrd="1" destOrd="0" presId="urn:microsoft.com/office/officeart/2005/8/layout/orgChart1"/>
    <dgm:cxn modelId="{4676CFDA-C8DD-4241-A4AB-0519086492F2}" type="presOf" srcId="{C4E793DF-1B74-47FF-BB5F-7080492B0176}" destId="{FFBEBD36-4B4E-4F69-B9BD-64F4959640B0}" srcOrd="0" destOrd="0" presId="urn:microsoft.com/office/officeart/2005/8/layout/orgChart1"/>
    <dgm:cxn modelId="{0CE86A7D-4D9B-4705-8366-B0E375CD41F9}" type="presOf" srcId="{F96E7414-C86B-4A29-A3E8-004A0CC62264}" destId="{31F89BBF-B54F-4189-91F7-3B201049C6F9}" srcOrd="0" destOrd="0" presId="urn:microsoft.com/office/officeart/2005/8/layout/orgChart1"/>
    <dgm:cxn modelId="{92B9D697-8CC6-4CBC-ACF6-0604C6A878AB}" type="presOf" srcId="{ECC16EF9-5DBC-4600-B6AB-4F0FB569DFA0}" destId="{F0B2DD09-318D-4B95-9D44-5C3B2D3A9EAB}" srcOrd="0" destOrd="0" presId="urn:microsoft.com/office/officeart/2005/8/layout/orgChart1"/>
    <dgm:cxn modelId="{0E368DA5-7197-4B04-BBEC-5B99DF53F3CA}" type="presOf" srcId="{F4B0DDD8-4560-4425-961D-F47E6087A500}" destId="{68FBE740-4CD8-4118-85C4-25BA5C15BA6D}" srcOrd="0" destOrd="0" presId="urn:microsoft.com/office/officeart/2005/8/layout/orgChart1"/>
    <dgm:cxn modelId="{41966C87-2B11-4765-AF5A-B5BEC3671429}" srcId="{A4DF27E9-765B-43A9-B501-1DA353DAD4F5}" destId="{C4E793DF-1B74-47FF-BB5F-7080492B0176}" srcOrd="0" destOrd="0" parTransId="{06F3FA59-EFBE-454A-B9D7-81F1550712F3}" sibTransId="{82DA9AF4-0F21-4386-AFC2-15DED994A683}"/>
    <dgm:cxn modelId="{1984C32B-8EEE-4826-856A-0252BDCABD66}" type="presOf" srcId="{1C58523D-D051-4AEA-8231-1BFBA20ABBE8}" destId="{E695F2A4-F301-4377-BF0E-33366EC1E99E}" srcOrd="0" destOrd="0" presId="urn:microsoft.com/office/officeart/2005/8/layout/orgChart1"/>
    <dgm:cxn modelId="{96AEA574-4CC2-439C-AFBF-192167100309}" type="presOf" srcId="{A4DF27E9-765B-43A9-B501-1DA353DAD4F5}" destId="{5858FB2F-C279-477D-AD4B-A60A25DD2D50}" srcOrd="0" destOrd="0" presId="urn:microsoft.com/office/officeart/2005/8/layout/orgChart1"/>
    <dgm:cxn modelId="{27DD6924-3AED-4DE2-B1D8-402514A89DD8}" type="presOf" srcId="{B5A9F762-DFFB-4FF9-A3A0-2FA71C0398A0}" destId="{437C092F-A135-4632-8979-E4786B01355C}" srcOrd="1" destOrd="0" presId="urn:microsoft.com/office/officeart/2005/8/layout/orgChart1"/>
    <dgm:cxn modelId="{74FAF8D5-EE36-43C4-8CCF-F8BFA994C35B}" type="presOf" srcId="{9CEC2A18-3B3C-4CBA-9B25-6ABD92A227C5}" destId="{B8940E08-FCBC-4A8C-B182-7EE073D3E020}" srcOrd="1" destOrd="0" presId="urn:microsoft.com/office/officeart/2005/8/layout/orgChart1"/>
    <dgm:cxn modelId="{8CF754A8-C524-40DF-A605-71A8973DD467}" srcId="{A4DF27E9-765B-43A9-B501-1DA353DAD4F5}" destId="{0D32B03C-F588-4182-82EE-4252DC235427}" srcOrd="1" destOrd="0" parTransId="{E03BF7E7-FDAF-4EDB-8568-6CECC930E796}" sibTransId="{28BBFA7B-BD54-4A29-B8B6-63D0CD05D5E0}"/>
    <dgm:cxn modelId="{3DAF9442-97F3-4DA5-BBEA-825A7418D2CF}" srcId="{05F7077D-3299-4582-8B0E-92AA0CC398E6}" destId="{B5A9F762-DFFB-4FF9-A3A0-2FA71C0398A0}" srcOrd="1" destOrd="0" parTransId="{C0A27E34-E3B9-4DCD-80D9-3C78EC539FA7}" sibTransId="{FC778E1A-E0ED-407B-875D-4B40CE563341}"/>
    <dgm:cxn modelId="{7B3A83F4-2771-491F-B2E6-CC7642DB5A25}" type="presOf" srcId="{CE889E4E-A635-4BF7-9BEF-0416FE51B8BB}" destId="{9B2E2D1A-903A-40C3-9954-1B265E66F069}" srcOrd="0" destOrd="0" presId="urn:microsoft.com/office/officeart/2005/8/layout/orgChart1"/>
    <dgm:cxn modelId="{89EC6DAA-2CEA-48F4-B417-28DCE5AF1D83}" srcId="{F96E7414-C86B-4A29-A3E8-004A0CC62264}" destId="{A4DF27E9-765B-43A9-B501-1DA353DAD4F5}" srcOrd="2" destOrd="0" parTransId="{CE889E4E-A635-4BF7-9BEF-0416FE51B8BB}" sibTransId="{01DCD951-2EEA-4EE2-9681-8481FA968A12}"/>
    <dgm:cxn modelId="{3279EDF7-2ACC-46CC-A43B-D5158289BEC6}" type="presOf" srcId="{F4B0DDD8-4560-4425-961D-F47E6087A500}" destId="{7B915CC1-81CD-4271-8E24-16AF824ACAFD}" srcOrd="1" destOrd="0" presId="urn:microsoft.com/office/officeart/2005/8/layout/orgChart1"/>
    <dgm:cxn modelId="{1D571258-7D5F-4F40-856A-74DED266099F}" type="presOf" srcId="{D6EE4D6C-8766-4CE8-A4CA-3ED5A99BA063}" destId="{0C48952E-02A2-4408-9938-F0FC5170AE73}" srcOrd="0" destOrd="0" presId="urn:microsoft.com/office/officeart/2005/8/layout/orgChart1"/>
    <dgm:cxn modelId="{F91B528A-1A56-40AE-AD52-20D8389BB599}" type="presOf" srcId="{0D32B03C-F588-4182-82EE-4252DC235427}" destId="{23412296-21B9-494B-835A-6C5C7CA15C9C}" srcOrd="1" destOrd="0" presId="urn:microsoft.com/office/officeart/2005/8/layout/orgChart1"/>
    <dgm:cxn modelId="{522D26E6-1788-452B-A6D8-872AA78A5105}" type="presOf" srcId="{E03BF7E7-FDAF-4EDB-8568-6CECC930E796}" destId="{6D61F1DC-8C16-49DB-88A3-87BF877FBE03}" srcOrd="0" destOrd="0" presId="urn:microsoft.com/office/officeart/2005/8/layout/orgChart1"/>
    <dgm:cxn modelId="{9AA7270F-BA28-45ED-B82A-0068B2CC8FE6}" srcId="{F96E7414-C86B-4A29-A3E8-004A0CC62264}" destId="{05F7077D-3299-4582-8B0E-92AA0CC398E6}" srcOrd="1" destOrd="0" parTransId="{8617DC4C-9BD7-4D7F-BBD3-0EF66DA4ED77}" sibTransId="{44A40729-AF18-472F-9A8B-1F01CDF8CCAE}"/>
    <dgm:cxn modelId="{77DCB828-21FD-4E66-BEAC-4225B3DCA4B7}" type="presOf" srcId="{AAA764A3-5124-4630-B243-4C855B91CA3D}" destId="{3611235C-9C7F-4B69-8658-38A2E9EA8D94}" srcOrd="0" destOrd="0" presId="urn:microsoft.com/office/officeart/2005/8/layout/orgChart1"/>
    <dgm:cxn modelId="{54421954-E3FD-47F3-A7F9-2BDCD11D3D3B}" type="presOf" srcId="{CA5A7ED7-88A3-41C6-A7B6-9E2F6CB1183F}" destId="{861DE5E5-17D2-4637-BE04-2F652302C3E1}" srcOrd="1" destOrd="0" presId="urn:microsoft.com/office/officeart/2005/8/layout/orgChart1"/>
    <dgm:cxn modelId="{3691E82D-40B7-4D2D-86E7-5E28921AECA1}" type="presOf" srcId="{CA5A7ED7-88A3-41C6-A7B6-9E2F6CB1183F}" destId="{952AF8BF-BD88-4E37-B037-0C1CA0BE5ACE}" srcOrd="0" destOrd="0" presId="urn:microsoft.com/office/officeart/2005/8/layout/orgChart1"/>
    <dgm:cxn modelId="{30CA2385-052E-49E0-AF45-C8F333E752A5}" srcId="{D82DFAE4-4F13-439E-BA64-528F8EDCD475}" destId="{F96E7414-C86B-4A29-A3E8-004A0CC62264}" srcOrd="0" destOrd="0" parTransId="{3353E28F-7E02-4EAA-B93C-C0F858F56A5F}" sibTransId="{58FD3CD1-A507-4C61-A1F8-B0BA52E51A73}"/>
    <dgm:cxn modelId="{29279FED-DED0-4FE8-B04C-D44F0E8CB7BE}" srcId="{B5A9F762-DFFB-4FF9-A3A0-2FA71C0398A0}" destId="{CA5A7ED7-88A3-41C6-A7B6-9E2F6CB1183F}" srcOrd="0" destOrd="0" parTransId="{94727E9D-66B5-47C1-86A5-6021268F494E}" sibTransId="{4A8F4931-38C0-46BE-AA54-8DC79E01756F}"/>
    <dgm:cxn modelId="{B5EBC455-DFE4-41A1-875E-1C3A08FA7D7B}" type="presOf" srcId="{94727E9D-66B5-47C1-86A5-6021268F494E}" destId="{736920D3-4840-45D1-A331-079C23EA704B}" srcOrd="0" destOrd="0" presId="urn:microsoft.com/office/officeart/2005/8/layout/orgChart1"/>
    <dgm:cxn modelId="{6A1061F7-BD4C-4ECF-83A6-18ED23FC9D24}" type="presOf" srcId="{05F7077D-3299-4582-8B0E-92AA0CC398E6}" destId="{93F003F6-F181-4897-816B-A27316DB086E}" srcOrd="0" destOrd="0" presId="urn:microsoft.com/office/officeart/2005/8/layout/orgChart1"/>
    <dgm:cxn modelId="{7861CD97-543C-4954-B224-FB6258B8320A}" srcId="{F96E7414-C86B-4A29-A3E8-004A0CC62264}" destId="{F4B0DDD8-4560-4425-961D-F47E6087A500}" srcOrd="0" destOrd="0" parTransId="{184DCC5E-DEA8-4051-AC43-D86D183F06D7}" sibTransId="{EF7D3831-1BF7-43D2-942D-E9B644296103}"/>
    <dgm:cxn modelId="{0DF6B131-F7CF-4C5C-A7B8-F7574E378C2F}" type="presOf" srcId="{59A4EF2C-F070-4E11-BEEA-AFEFB70CD308}" destId="{0B5019CF-CE87-46B1-9922-68BE9D30D155}" srcOrd="1" destOrd="0" presId="urn:microsoft.com/office/officeart/2005/8/layout/orgChart1"/>
    <dgm:cxn modelId="{F8F8821B-B65D-4A2A-A7E8-3E7BF152CD69}" type="presOf" srcId="{C0A27E34-E3B9-4DCD-80D9-3C78EC539FA7}" destId="{C584E9C7-51A7-4788-B3E1-05695119A2E5}" srcOrd="0" destOrd="0" presId="urn:microsoft.com/office/officeart/2005/8/layout/orgChart1"/>
    <dgm:cxn modelId="{B7CEC7AF-436A-4A3F-AB39-1C5E0EE8D8FA}" type="presOf" srcId="{C4E793DF-1B74-47FF-BB5F-7080492B0176}" destId="{3A95DB24-EE10-420B-8DA9-190C063F3E10}" srcOrd="1" destOrd="0" presId="urn:microsoft.com/office/officeart/2005/8/layout/orgChart1"/>
    <dgm:cxn modelId="{8407C3E8-AD4A-4858-B6CA-0277672641C7}" type="presOf" srcId="{B6189CBA-6BE3-43EA-B71A-9DE633C608A0}" destId="{B9EF07B8-510A-4DE0-89B6-90705CC9341B}" srcOrd="1" destOrd="0" presId="urn:microsoft.com/office/officeart/2005/8/layout/orgChart1"/>
    <dgm:cxn modelId="{8C05AD70-1087-4277-BBAD-6BA8B7C47DDB}" srcId="{B6189CBA-6BE3-43EA-B71A-9DE633C608A0}" destId="{9CEC2A18-3B3C-4CBA-9B25-6ABD92A227C5}" srcOrd="0" destOrd="0" parTransId="{D6EE4D6C-8766-4CE8-A4CA-3ED5A99BA063}" sibTransId="{BC4EA9E6-BB5A-4298-9C8D-9E425E6E49B4}"/>
    <dgm:cxn modelId="{0ED5B30B-6C93-48E1-8041-8DD6F6D5A593}" type="presOf" srcId="{184DCC5E-DEA8-4051-AC43-D86D183F06D7}" destId="{B214909B-2875-42F1-853B-896518039644}" srcOrd="0" destOrd="0" presId="urn:microsoft.com/office/officeart/2005/8/layout/orgChart1"/>
    <dgm:cxn modelId="{49637564-9BC6-4A0B-8C94-CBC1C755E522}" type="presOf" srcId="{9CEC2A18-3B3C-4CBA-9B25-6ABD92A227C5}" destId="{F0C1027A-4DCA-43F4-9373-CED0452F81B6}" srcOrd="0" destOrd="0" presId="urn:microsoft.com/office/officeart/2005/8/layout/orgChart1"/>
    <dgm:cxn modelId="{7528C562-FB71-4680-9BFB-9A73AF7A82BE}" srcId="{F96E7414-C86B-4A29-A3E8-004A0CC62264}" destId="{B6189CBA-6BE3-43EA-B71A-9DE633C608A0}" srcOrd="3" destOrd="0" parTransId="{ECC16EF9-5DBC-4600-B6AB-4F0FB569DFA0}" sibTransId="{A242CAAF-00C6-4A41-ACAD-8BD8FD3238ED}"/>
    <dgm:cxn modelId="{950CA73A-E35F-4E06-833C-B2FB4CDEA9C7}" type="presOf" srcId="{59A4EF2C-F070-4E11-BEEA-AFEFB70CD308}" destId="{2A79BFD5-C6BF-4017-AEAA-61FE5D6D1D72}" srcOrd="0" destOrd="0" presId="urn:microsoft.com/office/officeart/2005/8/layout/orgChart1"/>
    <dgm:cxn modelId="{097ECC80-0065-4CEB-B6B6-31AF1057275E}" type="presOf" srcId="{B6189CBA-6BE3-43EA-B71A-9DE633C608A0}" destId="{5EF8AC26-D5DF-4DF9-8AE2-08ABDEE85E16}" srcOrd="0" destOrd="0" presId="urn:microsoft.com/office/officeart/2005/8/layout/orgChart1"/>
    <dgm:cxn modelId="{ED614A54-DB5C-4D2F-8020-9B9ACC830A5D}" type="presOf" srcId="{AAA764A3-5124-4630-B243-4C855B91CA3D}" destId="{5ADF593D-6DF8-466E-A6B2-2322CD4A3E2A}" srcOrd="1" destOrd="0" presId="urn:microsoft.com/office/officeart/2005/8/layout/orgChart1"/>
    <dgm:cxn modelId="{B4ED3D9D-63F4-4F54-871E-D9F11C0649F4}" type="presOf" srcId="{D719B688-8964-4A38-A8E4-9C9E6BEA32FB}" destId="{CF52DA4B-4198-44FD-ABE0-A6EBE5C10A6B}" srcOrd="0" destOrd="0" presId="urn:microsoft.com/office/officeart/2005/8/layout/orgChart1"/>
    <dgm:cxn modelId="{5461234D-4C20-47C9-B59D-64BF7258FA8F}" type="presOf" srcId="{B5A9F762-DFFB-4FF9-A3A0-2FA71C0398A0}" destId="{6454A214-76E5-4B86-A264-958757565E5B}" srcOrd="0" destOrd="0" presId="urn:microsoft.com/office/officeart/2005/8/layout/orgChart1"/>
    <dgm:cxn modelId="{4BD744E6-443E-493B-9778-F590CD280B2C}" type="presOf" srcId="{06F3FA59-EFBE-454A-B9D7-81F1550712F3}" destId="{B8179826-53EB-4EF4-9FE9-4CD657BB4796}" srcOrd="0" destOrd="0" presId="urn:microsoft.com/office/officeart/2005/8/layout/orgChart1"/>
    <dgm:cxn modelId="{AFA74377-FA71-4B5F-A316-524C406A7C15}" type="presOf" srcId="{D82DFAE4-4F13-439E-BA64-528F8EDCD475}" destId="{BDA4FC24-2F21-4BDE-B595-3F77C6EBA4ED}" srcOrd="0" destOrd="0" presId="urn:microsoft.com/office/officeart/2005/8/layout/orgChart1"/>
    <dgm:cxn modelId="{BA5F949D-31BD-40E4-8D55-924C182F7BFE}" type="presParOf" srcId="{BDA4FC24-2F21-4BDE-B595-3F77C6EBA4ED}" destId="{36139C86-6A90-4D1F-A276-BD56EDAFE940}" srcOrd="0" destOrd="0" presId="urn:microsoft.com/office/officeart/2005/8/layout/orgChart1"/>
    <dgm:cxn modelId="{8FD67AAD-4DD5-41AE-968A-C61942F3E0D7}" type="presParOf" srcId="{36139C86-6A90-4D1F-A276-BD56EDAFE940}" destId="{003810C5-FD4A-4D0A-B1BC-7A19D9B4157D}" srcOrd="0" destOrd="0" presId="urn:microsoft.com/office/officeart/2005/8/layout/orgChart1"/>
    <dgm:cxn modelId="{3CD7D0ED-A1CD-45D0-B39F-5542732DB038}" type="presParOf" srcId="{003810C5-FD4A-4D0A-B1BC-7A19D9B4157D}" destId="{31F89BBF-B54F-4189-91F7-3B201049C6F9}" srcOrd="0" destOrd="0" presId="urn:microsoft.com/office/officeart/2005/8/layout/orgChart1"/>
    <dgm:cxn modelId="{A2996021-78FF-4DD5-87D6-AA8C904DF06F}" type="presParOf" srcId="{003810C5-FD4A-4D0A-B1BC-7A19D9B4157D}" destId="{41AA6771-0A27-462F-B262-871FC27C687C}" srcOrd="1" destOrd="0" presId="urn:microsoft.com/office/officeart/2005/8/layout/orgChart1"/>
    <dgm:cxn modelId="{88866261-27C2-4BB6-9716-50F9281065E0}" type="presParOf" srcId="{36139C86-6A90-4D1F-A276-BD56EDAFE940}" destId="{878539F4-B037-4A64-981B-48A497C89BE8}" srcOrd="1" destOrd="0" presId="urn:microsoft.com/office/officeart/2005/8/layout/orgChart1"/>
    <dgm:cxn modelId="{651896CE-E29C-4706-8C3E-FA329054631C}" type="presParOf" srcId="{878539F4-B037-4A64-981B-48A497C89BE8}" destId="{27E03B79-CB7A-42A2-A234-4427F8E3EEA0}" srcOrd="0" destOrd="0" presId="urn:microsoft.com/office/officeart/2005/8/layout/orgChart1"/>
    <dgm:cxn modelId="{92A4FD98-665D-4518-BCDA-9E52A072AB8D}" type="presParOf" srcId="{878539F4-B037-4A64-981B-48A497C89BE8}" destId="{8EDD4478-9325-4967-8198-50C4E462D328}" srcOrd="1" destOrd="0" presId="urn:microsoft.com/office/officeart/2005/8/layout/orgChart1"/>
    <dgm:cxn modelId="{7D758D6B-8E31-4A2A-9AEE-680C57A2A13D}" type="presParOf" srcId="{8EDD4478-9325-4967-8198-50C4E462D328}" destId="{C3493752-E30B-4B56-A27F-68C4D280F1BA}" srcOrd="0" destOrd="0" presId="urn:microsoft.com/office/officeart/2005/8/layout/orgChart1"/>
    <dgm:cxn modelId="{B2E9F585-9383-4E13-8338-EACFB9E501C8}" type="presParOf" srcId="{C3493752-E30B-4B56-A27F-68C4D280F1BA}" destId="{93F003F6-F181-4897-816B-A27316DB086E}" srcOrd="0" destOrd="0" presId="urn:microsoft.com/office/officeart/2005/8/layout/orgChart1"/>
    <dgm:cxn modelId="{F1944FF7-6C85-4693-BD22-3DF8D567DBAB}" type="presParOf" srcId="{C3493752-E30B-4B56-A27F-68C4D280F1BA}" destId="{06212D2D-6230-499F-9A49-0FEC24E94D77}" srcOrd="1" destOrd="0" presId="urn:microsoft.com/office/officeart/2005/8/layout/orgChart1"/>
    <dgm:cxn modelId="{977221FF-9D79-4D88-A41D-080C124A4C83}" type="presParOf" srcId="{8EDD4478-9325-4967-8198-50C4E462D328}" destId="{F1C11037-F841-4C55-B61E-4A2FD511A1E1}" srcOrd="1" destOrd="0" presId="urn:microsoft.com/office/officeart/2005/8/layout/orgChart1"/>
    <dgm:cxn modelId="{DA60BD16-44EA-4421-9D8B-EE0C8A92EB85}" type="presParOf" srcId="{8EDD4478-9325-4967-8198-50C4E462D328}" destId="{FCD95975-D156-4862-B941-92D9E6C965F5}" srcOrd="2" destOrd="0" presId="urn:microsoft.com/office/officeart/2005/8/layout/orgChart1"/>
    <dgm:cxn modelId="{E3A0F7C2-0A21-4210-B266-68B98E139E30}" type="presParOf" srcId="{FCD95975-D156-4862-B941-92D9E6C965F5}" destId="{CF52DA4B-4198-44FD-ABE0-A6EBE5C10A6B}" srcOrd="0" destOrd="0" presId="urn:microsoft.com/office/officeart/2005/8/layout/orgChart1"/>
    <dgm:cxn modelId="{B647366A-7D18-4BF3-9524-DDCE75F24BD2}" type="presParOf" srcId="{FCD95975-D156-4862-B941-92D9E6C965F5}" destId="{2DAAE51A-8387-43F7-8AED-D7E9FBD6E48E}" srcOrd="1" destOrd="0" presId="urn:microsoft.com/office/officeart/2005/8/layout/orgChart1"/>
    <dgm:cxn modelId="{96CC4D2E-FC72-4328-AB18-71B4FEBD19F7}" type="presParOf" srcId="{2DAAE51A-8387-43F7-8AED-D7E9FBD6E48E}" destId="{94A67C09-2049-4493-9D5A-E093A5FB4218}" srcOrd="0" destOrd="0" presId="urn:microsoft.com/office/officeart/2005/8/layout/orgChart1"/>
    <dgm:cxn modelId="{CADAFAA6-D94A-4F49-BCEF-777C90AE2A32}" type="presParOf" srcId="{94A67C09-2049-4493-9D5A-E093A5FB4218}" destId="{2A79BFD5-C6BF-4017-AEAA-61FE5D6D1D72}" srcOrd="0" destOrd="0" presId="urn:microsoft.com/office/officeart/2005/8/layout/orgChart1"/>
    <dgm:cxn modelId="{958B4B34-7C1B-4F80-9718-7A2B43701651}" type="presParOf" srcId="{94A67C09-2049-4493-9D5A-E093A5FB4218}" destId="{0B5019CF-CE87-46B1-9922-68BE9D30D155}" srcOrd="1" destOrd="0" presId="urn:microsoft.com/office/officeart/2005/8/layout/orgChart1"/>
    <dgm:cxn modelId="{78F965BB-478D-4AE4-BBC0-B3B43928C6FD}" type="presParOf" srcId="{2DAAE51A-8387-43F7-8AED-D7E9FBD6E48E}" destId="{A025C34E-55E2-4258-ABEF-D430148130A1}" srcOrd="1" destOrd="0" presId="urn:microsoft.com/office/officeart/2005/8/layout/orgChart1"/>
    <dgm:cxn modelId="{1B517256-094B-4DAF-AB6F-9529AB70E8D3}" type="presParOf" srcId="{2DAAE51A-8387-43F7-8AED-D7E9FBD6E48E}" destId="{8951B86B-D1A4-4F6A-AE98-0D610DC51B10}" srcOrd="2" destOrd="0" presId="urn:microsoft.com/office/officeart/2005/8/layout/orgChart1"/>
    <dgm:cxn modelId="{6C794774-22DB-4E93-AEF2-F862C0A91A63}" type="presParOf" srcId="{FCD95975-D156-4862-B941-92D9E6C965F5}" destId="{C584E9C7-51A7-4788-B3E1-05695119A2E5}" srcOrd="2" destOrd="0" presId="urn:microsoft.com/office/officeart/2005/8/layout/orgChart1"/>
    <dgm:cxn modelId="{F47FC82F-3E2D-4C03-834A-8BD3895604E1}" type="presParOf" srcId="{FCD95975-D156-4862-B941-92D9E6C965F5}" destId="{8AD1CE37-5646-4F7A-88B3-105ED5D0A77C}" srcOrd="3" destOrd="0" presId="urn:microsoft.com/office/officeart/2005/8/layout/orgChart1"/>
    <dgm:cxn modelId="{E92721A5-DCCF-417A-97F6-F00DADA05906}" type="presParOf" srcId="{8AD1CE37-5646-4F7A-88B3-105ED5D0A77C}" destId="{F6039EB5-BE7E-4ADD-BE7D-5FCC1F104FBD}" srcOrd="0" destOrd="0" presId="urn:microsoft.com/office/officeart/2005/8/layout/orgChart1"/>
    <dgm:cxn modelId="{3B4171EF-1F98-4805-86AD-E02E6BB5622F}" type="presParOf" srcId="{F6039EB5-BE7E-4ADD-BE7D-5FCC1F104FBD}" destId="{6454A214-76E5-4B86-A264-958757565E5B}" srcOrd="0" destOrd="0" presId="urn:microsoft.com/office/officeart/2005/8/layout/orgChart1"/>
    <dgm:cxn modelId="{894FC5C8-AB2B-4374-A8A5-49E7726EB877}" type="presParOf" srcId="{F6039EB5-BE7E-4ADD-BE7D-5FCC1F104FBD}" destId="{437C092F-A135-4632-8979-E4786B01355C}" srcOrd="1" destOrd="0" presId="urn:microsoft.com/office/officeart/2005/8/layout/orgChart1"/>
    <dgm:cxn modelId="{2E3256A0-B945-4090-BBA8-3A77840D7F81}" type="presParOf" srcId="{8AD1CE37-5646-4F7A-88B3-105ED5D0A77C}" destId="{334C9BFD-2D0D-4391-8F51-A7590F9D0A86}" srcOrd="1" destOrd="0" presId="urn:microsoft.com/office/officeart/2005/8/layout/orgChart1"/>
    <dgm:cxn modelId="{4A7A1AA2-BEDF-4FA7-B225-4058273B118E}" type="presParOf" srcId="{334C9BFD-2D0D-4391-8F51-A7590F9D0A86}" destId="{736920D3-4840-45D1-A331-079C23EA704B}" srcOrd="0" destOrd="0" presId="urn:microsoft.com/office/officeart/2005/8/layout/orgChart1"/>
    <dgm:cxn modelId="{0352A7B8-0062-44B6-BE2A-32CD66D78635}" type="presParOf" srcId="{334C9BFD-2D0D-4391-8F51-A7590F9D0A86}" destId="{B0A9DC6F-3D6F-48A5-ABD8-E810DCF4E93E}" srcOrd="1" destOrd="0" presId="urn:microsoft.com/office/officeart/2005/8/layout/orgChart1"/>
    <dgm:cxn modelId="{FD17D0BE-61E1-40E3-80CC-EC7EA2163B8A}" type="presParOf" srcId="{B0A9DC6F-3D6F-48A5-ABD8-E810DCF4E93E}" destId="{D57B534B-E0F1-48AA-B8B7-1B9B15C2A96F}" srcOrd="0" destOrd="0" presId="urn:microsoft.com/office/officeart/2005/8/layout/orgChart1"/>
    <dgm:cxn modelId="{2E8348E0-B530-404B-BD78-63C9AD6EB641}" type="presParOf" srcId="{D57B534B-E0F1-48AA-B8B7-1B9B15C2A96F}" destId="{952AF8BF-BD88-4E37-B037-0C1CA0BE5ACE}" srcOrd="0" destOrd="0" presId="urn:microsoft.com/office/officeart/2005/8/layout/orgChart1"/>
    <dgm:cxn modelId="{C1C5B8AA-5694-4B60-B5F4-CA54F3641B71}" type="presParOf" srcId="{D57B534B-E0F1-48AA-B8B7-1B9B15C2A96F}" destId="{861DE5E5-17D2-4637-BE04-2F652302C3E1}" srcOrd="1" destOrd="0" presId="urn:microsoft.com/office/officeart/2005/8/layout/orgChart1"/>
    <dgm:cxn modelId="{44876485-20B9-4FD3-B4F9-F614E8F19250}" type="presParOf" srcId="{B0A9DC6F-3D6F-48A5-ABD8-E810DCF4E93E}" destId="{AA0A81C1-126F-46B0-8650-50E24A9D6043}" srcOrd="1" destOrd="0" presId="urn:microsoft.com/office/officeart/2005/8/layout/orgChart1"/>
    <dgm:cxn modelId="{7D7202AD-FC17-4100-8FD8-740FFEDA1143}" type="presParOf" srcId="{B0A9DC6F-3D6F-48A5-ABD8-E810DCF4E93E}" destId="{80402F8D-E36A-4777-BF22-2BB032B1E13A}" srcOrd="2" destOrd="0" presId="urn:microsoft.com/office/officeart/2005/8/layout/orgChart1"/>
    <dgm:cxn modelId="{F89E2236-C8B3-4ED9-B45E-198B51E94EA0}" type="presParOf" srcId="{8AD1CE37-5646-4F7A-88B3-105ED5D0A77C}" destId="{1DD5C24D-37BA-47D5-8296-152012347A68}" srcOrd="2" destOrd="0" presId="urn:microsoft.com/office/officeart/2005/8/layout/orgChart1"/>
    <dgm:cxn modelId="{F55CC8B7-74F1-4C33-8D20-B785A7E796E6}" type="presParOf" srcId="{878539F4-B037-4A64-981B-48A497C89BE8}" destId="{9B2E2D1A-903A-40C3-9954-1B265E66F069}" srcOrd="2" destOrd="0" presId="urn:microsoft.com/office/officeart/2005/8/layout/orgChart1"/>
    <dgm:cxn modelId="{2B4AB8C6-D2D7-4EB6-A6B0-F60C40955043}" type="presParOf" srcId="{878539F4-B037-4A64-981B-48A497C89BE8}" destId="{C320ECE0-3751-4BF0-81AB-37891D86BC08}" srcOrd="3" destOrd="0" presId="urn:microsoft.com/office/officeart/2005/8/layout/orgChart1"/>
    <dgm:cxn modelId="{80F16643-00E6-460F-9FE1-2B472FD58900}" type="presParOf" srcId="{C320ECE0-3751-4BF0-81AB-37891D86BC08}" destId="{DE91641C-696A-4AF7-8AE7-13BA39E9BAA5}" srcOrd="0" destOrd="0" presId="urn:microsoft.com/office/officeart/2005/8/layout/orgChart1"/>
    <dgm:cxn modelId="{0CCAC50A-C470-49B1-BB68-0CEF66CA9D50}" type="presParOf" srcId="{DE91641C-696A-4AF7-8AE7-13BA39E9BAA5}" destId="{5858FB2F-C279-477D-AD4B-A60A25DD2D50}" srcOrd="0" destOrd="0" presId="urn:microsoft.com/office/officeart/2005/8/layout/orgChart1"/>
    <dgm:cxn modelId="{B19E7B88-7D72-4AE7-9160-C3B05F7C991B}" type="presParOf" srcId="{DE91641C-696A-4AF7-8AE7-13BA39E9BAA5}" destId="{022AA90D-B089-46A3-B3B0-41CC5A315C92}" srcOrd="1" destOrd="0" presId="urn:microsoft.com/office/officeart/2005/8/layout/orgChart1"/>
    <dgm:cxn modelId="{2303EDD6-B3C8-4E92-87FC-C4F79A8976D5}" type="presParOf" srcId="{C320ECE0-3751-4BF0-81AB-37891D86BC08}" destId="{0F9C1308-5E4D-4372-9B21-2510071C5440}" srcOrd="1" destOrd="0" presId="urn:microsoft.com/office/officeart/2005/8/layout/orgChart1"/>
    <dgm:cxn modelId="{A045857A-C5F0-4DEF-9C9C-5045B75B2D84}" type="presParOf" srcId="{0F9C1308-5E4D-4372-9B21-2510071C5440}" destId="{B8179826-53EB-4EF4-9FE9-4CD657BB4796}" srcOrd="0" destOrd="0" presId="urn:microsoft.com/office/officeart/2005/8/layout/orgChart1"/>
    <dgm:cxn modelId="{BCF20FD9-9945-4132-B03A-953837F57D83}" type="presParOf" srcId="{0F9C1308-5E4D-4372-9B21-2510071C5440}" destId="{B733BD83-CA01-4B0A-9EB9-4BCF103710C2}" srcOrd="1" destOrd="0" presId="urn:microsoft.com/office/officeart/2005/8/layout/orgChart1"/>
    <dgm:cxn modelId="{49572BBF-0C39-41CF-B7DE-483A6C21981A}" type="presParOf" srcId="{B733BD83-CA01-4B0A-9EB9-4BCF103710C2}" destId="{9942F916-94C9-427E-B967-24BC286748E1}" srcOrd="0" destOrd="0" presId="urn:microsoft.com/office/officeart/2005/8/layout/orgChart1"/>
    <dgm:cxn modelId="{3CBB934C-AE1B-4A57-BAF7-750A4A3F2DAA}" type="presParOf" srcId="{9942F916-94C9-427E-B967-24BC286748E1}" destId="{FFBEBD36-4B4E-4F69-B9BD-64F4959640B0}" srcOrd="0" destOrd="0" presId="urn:microsoft.com/office/officeart/2005/8/layout/orgChart1"/>
    <dgm:cxn modelId="{42E02FDF-8049-4BCB-8230-D912D7BBB8D0}" type="presParOf" srcId="{9942F916-94C9-427E-B967-24BC286748E1}" destId="{3A95DB24-EE10-420B-8DA9-190C063F3E10}" srcOrd="1" destOrd="0" presId="urn:microsoft.com/office/officeart/2005/8/layout/orgChart1"/>
    <dgm:cxn modelId="{04C3789E-48DE-4BDD-905F-1E9F8B040778}" type="presParOf" srcId="{B733BD83-CA01-4B0A-9EB9-4BCF103710C2}" destId="{DBC581F5-ADC2-4E7B-9842-21EB68248A41}" srcOrd="1" destOrd="0" presId="urn:microsoft.com/office/officeart/2005/8/layout/orgChart1"/>
    <dgm:cxn modelId="{BD6315BD-4B7A-4669-89DA-545943225E05}" type="presParOf" srcId="{B733BD83-CA01-4B0A-9EB9-4BCF103710C2}" destId="{20136030-E176-4C31-BD48-BE379863ADB5}" srcOrd="2" destOrd="0" presId="urn:microsoft.com/office/officeart/2005/8/layout/orgChart1"/>
    <dgm:cxn modelId="{25D651A2-5E87-4AD0-980E-6518C8FAD9EB}" type="presParOf" srcId="{0F9C1308-5E4D-4372-9B21-2510071C5440}" destId="{6D61F1DC-8C16-49DB-88A3-87BF877FBE03}" srcOrd="2" destOrd="0" presId="urn:microsoft.com/office/officeart/2005/8/layout/orgChart1"/>
    <dgm:cxn modelId="{C28CA06D-E1FC-4588-96B6-F9747783AEAD}" type="presParOf" srcId="{0F9C1308-5E4D-4372-9B21-2510071C5440}" destId="{1F06F77D-E613-4B8C-ACF7-1EE4FB04414F}" srcOrd="3" destOrd="0" presId="urn:microsoft.com/office/officeart/2005/8/layout/orgChart1"/>
    <dgm:cxn modelId="{9C17F39E-30BB-4D52-9463-F360AC568701}" type="presParOf" srcId="{1F06F77D-E613-4B8C-ACF7-1EE4FB04414F}" destId="{4624831A-4BED-4C3D-B3E7-008EF5A26B72}" srcOrd="0" destOrd="0" presId="urn:microsoft.com/office/officeart/2005/8/layout/orgChart1"/>
    <dgm:cxn modelId="{D90B940B-2BBD-4D87-8EE7-B0CAABA57563}" type="presParOf" srcId="{4624831A-4BED-4C3D-B3E7-008EF5A26B72}" destId="{7BA53902-EA3A-42EF-BED6-CE54B963F30D}" srcOrd="0" destOrd="0" presId="urn:microsoft.com/office/officeart/2005/8/layout/orgChart1"/>
    <dgm:cxn modelId="{07229CDB-9E8E-4D84-A159-F252C3B1882E}" type="presParOf" srcId="{4624831A-4BED-4C3D-B3E7-008EF5A26B72}" destId="{23412296-21B9-494B-835A-6C5C7CA15C9C}" srcOrd="1" destOrd="0" presId="urn:microsoft.com/office/officeart/2005/8/layout/orgChart1"/>
    <dgm:cxn modelId="{518CFF5A-F0A0-451B-A78F-48655815DA11}" type="presParOf" srcId="{1F06F77D-E613-4B8C-ACF7-1EE4FB04414F}" destId="{189A07D7-2EC9-4530-A0C4-4720935C8B81}" srcOrd="1" destOrd="0" presId="urn:microsoft.com/office/officeart/2005/8/layout/orgChart1"/>
    <dgm:cxn modelId="{AC14C3B2-4096-4D11-9E53-3CD19C90AF62}" type="presParOf" srcId="{1F06F77D-E613-4B8C-ACF7-1EE4FB04414F}" destId="{D66F9CED-951F-4529-8151-3C4B16788F3C}" srcOrd="2" destOrd="0" presId="urn:microsoft.com/office/officeart/2005/8/layout/orgChart1"/>
    <dgm:cxn modelId="{1D61EF55-A7EA-41E0-8A8F-CC3856F63DA2}" type="presParOf" srcId="{C320ECE0-3751-4BF0-81AB-37891D86BC08}" destId="{E238244B-B027-4F55-8CF7-902989614E8B}" srcOrd="2" destOrd="0" presId="urn:microsoft.com/office/officeart/2005/8/layout/orgChart1"/>
    <dgm:cxn modelId="{A16BB76D-FDE2-4E31-863C-0557AEAE719E}" type="presParOf" srcId="{878539F4-B037-4A64-981B-48A497C89BE8}" destId="{F0B2DD09-318D-4B95-9D44-5C3B2D3A9EAB}" srcOrd="4" destOrd="0" presId="urn:microsoft.com/office/officeart/2005/8/layout/orgChart1"/>
    <dgm:cxn modelId="{A7EB8B89-AB46-4EC1-A82E-73D80B21031E}" type="presParOf" srcId="{878539F4-B037-4A64-981B-48A497C89BE8}" destId="{226875C9-229D-4004-A262-6C56D83AD255}" srcOrd="5" destOrd="0" presId="urn:microsoft.com/office/officeart/2005/8/layout/orgChart1"/>
    <dgm:cxn modelId="{273F932C-4A3C-48FB-9AC1-4C2FCEF05F94}" type="presParOf" srcId="{226875C9-229D-4004-A262-6C56D83AD255}" destId="{E04327D1-AF59-484F-8708-2A84EEAF5C7E}" srcOrd="0" destOrd="0" presId="urn:microsoft.com/office/officeart/2005/8/layout/orgChart1"/>
    <dgm:cxn modelId="{C0014B68-41BE-48D6-9691-5B75903A13D7}" type="presParOf" srcId="{E04327D1-AF59-484F-8708-2A84EEAF5C7E}" destId="{5EF8AC26-D5DF-4DF9-8AE2-08ABDEE85E16}" srcOrd="0" destOrd="0" presId="urn:microsoft.com/office/officeart/2005/8/layout/orgChart1"/>
    <dgm:cxn modelId="{B34A5A85-3FB9-487C-82EC-633ECBB25827}" type="presParOf" srcId="{E04327D1-AF59-484F-8708-2A84EEAF5C7E}" destId="{B9EF07B8-510A-4DE0-89B6-90705CC9341B}" srcOrd="1" destOrd="0" presId="urn:microsoft.com/office/officeart/2005/8/layout/orgChart1"/>
    <dgm:cxn modelId="{033A15B6-7F1A-4E28-BA66-4A1972E1408E}" type="presParOf" srcId="{226875C9-229D-4004-A262-6C56D83AD255}" destId="{A66E76C6-390A-41E9-BF2C-2AE702E63AF9}" srcOrd="1" destOrd="0" presId="urn:microsoft.com/office/officeart/2005/8/layout/orgChart1"/>
    <dgm:cxn modelId="{A68F3FE2-0DD7-4864-9B25-600ACCB0C1BA}" type="presParOf" srcId="{A66E76C6-390A-41E9-BF2C-2AE702E63AF9}" destId="{0C48952E-02A2-4408-9938-F0FC5170AE73}" srcOrd="0" destOrd="0" presId="urn:microsoft.com/office/officeart/2005/8/layout/orgChart1"/>
    <dgm:cxn modelId="{C82FB99C-16B0-415A-ADB5-30CA026348F9}" type="presParOf" srcId="{A66E76C6-390A-41E9-BF2C-2AE702E63AF9}" destId="{56539359-6D95-44D7-A2FA-8F2E5AFC632B}" srcOrd="1" destOrd="0" presId="urn:microsoft.com/office/officeart/2005/8/layout/orgChart1"/>
    <dgm:cxn modelId="{00BDC1B1-44B8-4C88-82DB-2E0A51DAC920}" type="presParOf" srcId="{56539359-6D95-44D7-A2FA-8F2E5AFC632B}" destId="{6212B576-6F80-4ED0-BC6D-9BF26B3CD9BA}" srcOrd="0" destOrd="0" presId="urn:microsoft.com/office/officeart/2005/8/layout/orgChart1"/>
    <dgm:cxn modelId="{303BB273-1808-499D-AE75-090D3EB5E6B9}" type="presParOf" srcId="{6212B576-6F80-4ED0-BC6D-9BF26B3CD9BA}" destId="{F0C1027A-4DCA-43F4-9373-CED0452F81B6}" srcOrd="0" destOrd="0" presId="urn:microsoft.com/office/officeart/2005/8/layout/orgChart1"/>
    <dgm:cxn modelId="{CE8915FA-247C-4642-86E7-13B20C1CC6C8}" type="presParOf" srcId="{6212B576-6F80-4ED0-BC6D-9BF26B3CD9BA}" destId="{B8940E08-FCBC-4A8C-B182-7EE073D3E020}" srcOrd="1" destOrd="0" presId="urn:microsoft.com/office/officeart/2005/8/layout/orgChart1"/>
    <dgm:cxn modelId="{1C29AFE2-301E-454D-967F-5003597A8D3F}" type="presParOf" srcId="{56539359-6D95-44D7-A2FA-8F2E5AFC632B}" destId="{2A666639-AC73-438E-B647-CD05935FF52A}" srcOrd="1" destOrd="0" presId="urn:microsoft.com/office/officeart/2005/8/layout/orgChart1"/>
    <dgm:cxn modelId="{D15E107C-9E39-4927-BC0A-9A90946522BD}" type="presParOf" srcId="{56539359-6D95-44D7-A2FA-8F2E5AFC632B}" destId="{E7801FE4-0272-475C-B71A-C5DB516D848C}" srcOrd="2" destOrd="0" presId="urn:microsoft.com/office/officeart/2005/8/layout/orgChart1"/>
    <dgm:cxn modelId="{8EB119B7-0E69-43ED-BCB3-5F7B1441B76A}" type="presParOf" srcId="{226875C9-229D-4004-A262-6C56D83AD255}" destId="{9457D22F-DC01-4E2F-9B6A-98CECA58F84C}" srcOrd="2" destOrd="0" presId="urn:microsoft.com/office/officeart/2005/8/layout/orgChart1"/>
    <dgm:cxn modelId="{C6550AB0-116C-487E-8043-35D0799C6326}" type="presParOf" srcId="{9457D22F-DC01-4E2F-9B6A-98CECA58F84C}" destId="{E695F2A4-F301-4377-BF0E-33366EC1E99E}" srcOrd="0" destOrd="0" presId="urn:microsoft.com/office/officeart/2005/8/layout/orgChart1"/>
    <dgm:cxn modelId="{8982A7DB-88CE-4A85-BE67-0C0B4AB68B6F}" type="presParOf" srcId="{9457D22F-DC01-4E2F-9B6A-98CECA58F84C}" destId="{23AE9EE2-F27D-4A17-9987-2B672737EC67}" srcOrd="1" destOrd="0" presId="urn:microsoft.com/office/officeart/2005/8/layout/orgChart1"/>
    <dgm:cxn modelId="{236246E4-7167-4DE8-A5E3-7DECEFDC2462}" type="presParOf" srcId="{23AE9EE2-F27D-4A17-9987-2B672737EC67}" destId="{B74905FC-3503-4A3E-96A9-29138EC6C7F5}" srcOrd="0" destOrd="0" presId="urn:microsoft.com/office/officeart/2005/8/layout/orgChart1"/>
    <dgm:cxn modelId="{FA98A7EC-1494-457F-BC0D-6529F0EEC941}" type="presParOf" srcId="{B74905FC-3503-4A3E-96A9-29138EC6C7F5}" destId="{3611235C-9C7F-4B69-8658-38A2E9EA8D94}" srcOrd="0" destOrd="0" presId="urn:microsoft.com/office/officeart/2005/8/layout/orgChart1"/>
    <dgm:cxn modelId="{2F861878-59CB-430D-8324-926F8B2B4E38}" type="presParOf" srcId="{B74905FC-3503-4A3E-96A9-29138EC6C7F5}" destId="{5ADF593D-6DF8-466E-A6B2-2322CD4A3E2A}" srcOrd="1" destOrd="0" presId="urn:microsoft.com/office/officeart/2005/8/layout/orgChart1"/>
    <dgm:cxn modelId="{A565AE33-B59E-4971-8761-3285DD9A7D07}" type="presParOf" srcId="{23AE9EE2-F27D-4A17-9987-2B672737EC67}" destId="{71C5B88E-48F7-4115-821C-56B19E12C8E8}" srcOrd="1" destOrd="0" presId="urn:microsoft.com/office/officeart/2005/8/layout/orgChart1"/>
    <dgm:cxn modelId="{3FB9C750-1363-4096-AF00-3A2AAF2CB3FF}" type="presParOf" srcId="{23AE9EE2-F27D-4A17-9987-2B672737EC67}" destId="{F647F8ED-87B7-4BFA-A8AB-DC29C4624D89}" srcOrd="2" destOrd="0" presId="urn:microsoft.com/office/officeart/2005/8/layout/orgChart1"/>
    <dgm:cxn modelId="{5F158EF7-BE91-4F8B-B7B8-33A081A1479B}" type="presParOf" srcId="{36139C86-6A90-4D1F-A276-BD56EDAFE940}" destId="{B6BE6AE4-15FA-4066-9995-D75C56E8CCC6}" srcOrd="2" destOrd="0" presId="urn:microsoft.com/office/officeart/2005/8/layout/orgChart1"/>
    <dgm:cxn modelId="{619DD677-6E4E-4B16-B51D-A8B244810D84}" type="presParOf" srcId="{B6BE6AE4-15FA-4066-9995-D75C56E8CCC6}" destId="{B214909B-2875-42F1-853B-896518039644}" srcOrd="0" destOrd="0" presId="urn:microsoft.com/office/officeart/2005/8/layout/orgChart1"/>
    <dgm:cxn modelId="{F796ED89-E607-4FCB-B6EC-5E9975D68A0E}" type="presParOf" srcId="{B6BE6AE4-15FA-4066-9995-D75C56E8CCC6}" destId="{6216606D-1C66-4C12-A3F7-7AE30EF1DDA4}" srcOrd="1" destOrd="0" presId="urn:microsoft.com/office/officeart/2005/8/layout/orgChart1"/>
    <dgm:cxn modelId="{4F7BE54D-822A-4411-8E62-3C5D31B34B2E}" type="presParOf" srcId="{6216606D-1C66-4C12-A3F7-7AE30EF1DDA4}" destId="{8F0CF289-4411-4999-BACB-DAECED1758D2}" srcOrd="0" destOrd="0" presId="urn:microsoft.com/office/officeart/2005/8/layout/orgChart1"/>
    <dgm:cxn modelId="{14D46DF4-11AF-4AA9-AF8D-C19536F376FA}" type="presParOf" srcId="{8F0CF289-4411-4999-BACB-DAECED1758D2}" destId="{68FBE740-4CD8-4118-85C4-25BA5C15BA6D}" srcOrd="0" destOrd="0" presId="urn:microsoft.com/office/officeart/2005/8/layout/orgChart1"/>
    <dgm:cxn modelId="{3C49511B-30F7-4166-8ACF-7715865FD3AF}" type="presParOf" srcId="{8F0CF289-4411-4999-BACB-DAECED1758D2}" destId="{7B915CC1-81CD-4271-8E24-16AF824ACAFD}" srcOrd="1" destOrd="0" presId="urn:microsoft.com/office/officeart/2005/8/layout/orgChart1"/>
    <dgm:cxn modelId="{CCCD4EEE-881B-4685-BC97-FBCEE7B1FD3F}" type="presParOf" srcId="{6216606D-1C66-4C12-A3F7-7AE30EF1DDA4}" destId="{D461FE31-82FF-4E07-A0F2-82A82455FD61}" srcOrd="1" destOrd="0" presId="urn:microsoft.com/office/officeart/2005/8/layout/orgChart1"/>
    <dgm:cxn modelId="{DC6E8224-9E91-4683-B137-94E0BDD40BF5}" type="presParOf" srcId="{6216606D-1C66-4C12-A3F7-7AE30EF1DDA4}" destId="{DAEB3591-1DC0-4582-8F1A-5F85DF2B34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4909B-2875-42F1-853B-896518039644}">
      <dsp:nvSpPr>
        <dsp:cNvPr id="0" name=""/>
        <dsp:cNvSpPr/>
      </dsp:nvSpPr>
      <dsp:spPr>
        <a:xfrm>
          <a:off x="4244296" y="653467"/>
          <a:ext cx="136655" cy="598681"/>
        </a:xfrm>
        <a:custGeom>
          <a:avLst/>
          <a:gdLst/>
          <a:ahLst/>
          <a:cxnLst/>
          <a:rect l="0" t="0" r="0" b="0"/>
          <a:pathLst>
            <a:path>
              <a:moveTo>
                <a:pt x="136655" y="0"/>
              </a:moveTo>
              <a:lnTo>
                <a:pt x="136655" y="598681"/>
              </a:lnTo>
              <a:lnTo>
                <a:pt x="0" y="59868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5F2A4-F301-4377-BF0E-33366EC1E99E}">
      <dsp:nvSpPr>
        <dsp:cNvPr id="0" name=""/>
        <dsp:cNvSpPr/>
      </dsp:nvSpPr>
      <dsp:spPr>
        <a:xfrm>
          <a:off x="7029469" y="2501572"/>
          <a:ext cx="136655" cy="598681"/>
        </a:xfrm>
        <a:custGeom>
          <a:avLst/>
          <a:gdLst/>
          <a:ahLst/>
          <a:cxnLst/>
          <a:rect l="0" t="0" r="0" b="0"/>
          <a:pathLst>
            <a:path>
              <a:moveTo>
                <a:pt x="136655" y="0"/>
              </a:moveTo>
              <a:lnTo>
                <a:pt x="136655" y="598681"/>
              </a:lnTo>
              <a:lnTo>
                <a:pt x="0" y="59868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8952E-02A2-4408-9938-F0FC5170AE73}">
      <dsp:nvSpPr>
        <dsp:cNvPr id="0" name=""/>
        <dsp:cNvSpPr/>
      </dsp:nvSpPr>
      <dsp:spPr>
        <a:xfrm>
          <a:off x="7166125" y="2501572"/>
          <a:ext cx="145674" cy="146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017"/>
              </a:lnTo>
              <a:lnTo>
                <a:pt x="145674" y="146201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2DD09-318D-4B95-9D44-5C3B2D3A9EAB}">
      <dsp:nvSpPr>
        <dsp:cNvPr id="0" name=""/>
        <dsp:cNvSpPr/>
      </dsp:nvSpPr>
      <dsp:spPr>
        <a:xfrm>
          <a:off x="4380952" y="653467"/>
          <a:ext cx="2785172" cy="119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708"/>
              </a:lnTo>
              <a:lnTo>
                <a:pt x="2785172" y="1060708"/>
              </a:lnTo>
              <a:lnTo>
                <a:pt x="2785172" y="11973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1F1DC-8C16-49DB-88A3-87BF877FBE03}">
      <dsp:nvSpPr>
        <dsp:cNvPr id="0" name=""/>
        <dsp:cNvSpPr/>
      </dsp:nvSpPr>
      <dsp:spPr>
        <a:xfrm>
          <a:off x="3957970" y="2501572"/>
          <a:ext cx="127141" cy="612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249"/>
              </a:lnTo>
              <a:lnTo>
                <a:pt x="127141" y="61224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79826-53EB-4EF4-9FE9-4CD657BB4796}">
      <dsp:nvSpPr>
        <dsp:cNvPr id="0" name=""/>
        <dsp:cNvSpPr/>
      </dsp:nvSpPr>
      <dsp:spPr>
        <a:xfrm>
          <a:off x="3957970" y="2501572"/>
          <a:ext cx="183287" cy="151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721"/>
              </a:lnTo>
              <a:lnTo>
                <a:pt x="183287" y="151072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2D1A-903A-40C3-9954-1B265E66F069}">
      <dsp:nvSpPr>
        <dsp:cNvPr id="0" name=""/>
        <dsp:cNvSpPr/>
      </dsp:nvSpPr>
      <dsp:spPr>
        <a:xfrm>
          <a:off x="4380952" y="653467"/>
          <a:ext cx="97611" cy="119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708"/>
              </a:lnTo>
              <a:lnTo>
                <a:pt x="97611" y="1060708"/>
              </a:lnTo>
              <a:lnTo>
                <a:pt x="97611" y="11973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920D3-4840-45D1-A331-079C23EA704B}">
      <dsp:nvSpPr>
        <dsp:cNvPr id="0" name=""/>
        <dsp:cNvSpPr/>
      </dsp:nvSpPr>
      <dsp:spPr>
        <a:xfrm>
          <a:off x="2383176" y="3425624"/>
          <a:ext cx="195222" cy="598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681"/>
              </a:lnTo>
              <a:lnTo>
                <a:pt x="195222" y="59868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4E9C7-51A7-4788-B3E1-05695119A2E5}">
      <dsp:nvSpPr>
        <dsp:cNvPr id="0" name=""/>
        <dsp:cNvSpPr/>
      </dsp:nvSpPr>
      <dsp:spPr>
        <a:xfrm>
          <a:off x="1595779" y="2501572"/>
          <a:ext cx="136655" cy="598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681"/>
              </a:lnTo>
              <a:lnTo>
                <a:pt x="136655" y="59868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2DA4B-4198-44FD-ABE0-A6EBE5C10A6B}">
      <dsp:nvSpPr>
        <dsp:cNvPr id="0" name=""/>
        <dsp:cNvSpPr/>
      </dsp:nvSpPr>
      <dsp:spPr>
        <a:xfrm>
          <a:off x="1459124" y="2501572"/>
          <a:ext cx="136655" cy="823301"/>
        </a:xfrm>
        <a:custGeom>
          <a:avLst/>
          <a:gdLst/>
          <a:ahLst/>
          <a:cxnLst/>
          <a:rect l="0" t="0" r="0" b="0"/>
          <a:pathLst>
            <a:path>
              <a:moveTo>
                <a:pt x="136655" y="0"/>
              </a:moveTo>
              <a:lnTo>
                <a:pt x="136655" y="823301"/>
              </a:lnTo>
              <a:lnTo>
                <a:pt x="0" y="82330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03B79-CB7A-42A2-A234-4427F8E3EEA0}">
      <dsp:nvSpPr>
        <dsp:cNvPr id="0" name=""/>
        <dsp:cNvSpPr/>
      </dsp:nvSpPr>
      <dsp:spPr>
        <a:xfrm>
          <a:off x="1595779" y="653467"/>
          <a:ext cx="2785172" cy="1197363"/>
        </a:xfrm>
        <a:custGeom>
          <a:avLst/>
          <a:gdLst/>
          <a:ahLst/>
          <a:cxnLst/>
          <a:rect l="0" t="0" r="0" b="0"/>
          <a:pathLst>
            <a:path>
              <a:moveTo>
                <a:pt x="2785172" y="0"/>
              </a:moveTo>
              <a:lnTo>
                <a:pt x="2785172" y="1060708"/>
              </a:lnTo>
              <a:lnTo>
                <a:pt x="0" y="1060708"/>
              </a:lnTo>
              <a:lnTo>
                <a:pt x="0" y="11973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89BBF-B54F-4189-91F7-3B201049C6F9}">
      <dsp:nvSpPr>
        <dsp:cNvPr id="0" name=""/>
        <dsp:cNvSpPr/>
      </dsp:nvSpPr>
      <dsp:spPr>
        <a:xfrm>
          <a:off x="3730211" y="2725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Trond Sørensen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Daglig Leder</a:t>
          </a:r>
          <a:endParaRPr lang="nb-NO" sz="900" kern="1200" dirty="0"/>
        </a:p>
      </dsp:txBody>
      <dsp:txXfrm>
        <a:off x="3730211" y="2725"/>
        <a:ext cx="1301482" cy="650741"/>
      </dsp:txXfrm>
    </dsp:sp>
    <dsp:sp modelId="{93F003F6-F181-4897-816B-A27316DB086E}">
      <dsp:nvSpPr>
        <dsp:cNvPr id="0" name=""/>
        <dsp:cNvSpPr/>
      </dsp:nvSpPr>
      <dsp:spPr>
        <a:xfrm>
          <a:off x="945038" y="1850831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Tommy Martinsen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Teknisk leder</a:t>
          </a:r>
          <a:endParaRPr lang="nb-NO" sz="900" kern="1200" dirty="0"/>
        </a:p>
      </dsp:txBody>
      <dsp:txXfrm>
        <a:off x="945038" y="1850831"/>
        <a:ext cx="1301482" cy="650741"/>
      </dsp:txXfrm>
    </dsp:sp>
    <dsp:sp modelId="{2A79BFD5-C6BF-4017-AEAA-61FE5D6D1D72}">
      <dsp:nvSpPr>
        <dsp:cNvPr id="0" name=""/>
        <dsp:cNvSpPr/>
      </dsp:nvSpPr>
      <dsp:spPr>
        <a:xfrm>
          <a:off x="157641" y="2774883"/>
          <a:ext cx="1301482" cy="10999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b="1" kern="1200" dirty="0" smtClean="0"/>
            <a:t>Gjenvinningsstasjoner: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Marit </a:t>
          </a:r>
          <a:r>
            <a:rPr lang="nb-NO" sz="900" kern="1200" dirty="0" err="1" smtClean="0"/>
            <a:t>Olsson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Ronny Viken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Kai </a:t>
          </a:r>
          <a:r>
            <a:rPr lang="nb-NO" sz="900" kern="1200" dirty="0" err="1" smtClean="0"/>
            <a:t>Kalfoss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 dirty="0"/>
        </a:p>
      </dsp:txBody>
      <dsp:txXfrm>
        <a:off x="157641" y="2774883"/>
        <a:ext cx="1301482" cy="1099980"/>
      </dsp:txXfrm>
    </dsp:sp>
    <dsp:sp modelId="{6454A214-76E5-4B86-A264-958757565E5B}">
      <dsp:nvSpPr>
        <dsp:cNvPr id="0" name=""/>
        <dsp:cNvSpPr/>
      </dsp:nvSpPr>
      <dsp:spPr>
        <a:xfrm>
          <a:off x="1732435" y="2774883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Tor </a:t>
          </a:r>
          <a:r>
            <a:rPr lang="nb-NO" sz="900" kern="1200" dirty="0" err="1" smtClean="0"/>
            <a:t>Klokkerud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Driftsleder </a:t>
          </a:r>
          <a:r>
            <a:rPr lang="nb-NO" sz="900" b="1" kern="1200" dirty="0" err="1" smtClean="0"/>
            <a:t>Hernesmoen</a:t>
          </a:r>
          <a:endParaRPr lang="nb-NO" sz="900" b="1" kern="1200" dirty="0"/>
        </a:p>
      </dsp:txBody>
      <dsp:txXfrm>
        <a:off x="1732435" y="2774883"/>
        <a:ext cx="1301482" cy="650741"/>
      </dsp:txXfrm>
    </dsp:sp>
    <dsp:sp modelId="{952AF8BF-BD88-4E37-B037-0C1CA0BE5ACE}">
      <dsp:nvSpPr>
        <dsp:cNvPr id="0" name=""/>
        <dsp:cNvSpPr/>
      </dsp:nvSpPr>
      <dsp:spPr>
        <a:xfrm>
          <a:off x="2578399" y="3698936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Per </a:t>
          </a:r>
          <a:r>
            <a:rPr lang="nb-NO" sz="900" kern="1200" dirty="0" err="1" smtClean="0"/>
            <a:t>Myrvang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Knut </a:t>
          </a:r>
          <a:r>
            <a:rPr lang="nb-NO" sz="900" kern="1200" dirty="0" err="1" smtClean="0"/>
            <a:t>Stenberg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Trond Olsen</a:t>
          </a:r>
        </a:p>
      </dsp:txBody>
      <dsp:txXfrm>
        <a:off x="2578399" y="3698936"/>
        <a:ext cx="1301482" cy="650741"/>
      </dsp:txXfrm>
    </dsp:sp>
    <dsp:sp modelId="{5858FB2F-C279-477D-AD4B-A60A25DD2D50}">
      <dsp:nvSpPr>
        <dsp:cNvPr id="0" name=""/>
        <dsp:cNvSpPr/>
      </dsp:nvSpPr>
      <dsp:spPr>
        <a:xfrm>
          <a:off x="3827822" y="1850831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Lill Unni Henriksen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Kontorleder</a:t>
          </a:r>
          <a:endParaRPr lang="nb-NO" sz="900" kern="1200" dirty="0"/>
        </a:p>
      </dsp:txBody>
      <dsp:txXfrm>
        <a:off x="3827822" y="1850831"/>
        <a:ext cx="1301482" cy="650741"/>
      </dsp:txXfrm>
    </dsp:sp>
    <dsp:sp modelId="{FFBEBD36-4B4E-4F69-B9BD-64F4959640B0}">
      <dsp:nvSpPr>
        <dsp:cNvPr id="0" name=""/>
        <dsp:cNvSpPr/>
      </dsp:nvSpPr>
      <dsp:spPr>
        <a:xfrm>
          <a:off x="4141258" y="3686923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Kjersti Randen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Resepsjon / Sentralbord</a:t>
          </a:r>
          <a:endParaRPr lang="nb-NO" sz="900" kern="1200" dirty="0"/>
        </a:p>
      </dsp:txBody>
      <dsp:txXfrm>
        <a:off x="4141258" y="3686923"/>
        <a:ext cx="1301482" cy="650741"/>
      </dsp:txXfrm>
    </dsp:sp>
    <dsp:sp modelId="{7BA53902-EA3A-42EF-BED6-CE54B963F30D}">
      <dsp:nvSpPr>
        <dsp:cNvPr id="0" name=""/>
        <dsp:cNvSpPr/>
      </dsp:nvSpPr>
      <dsp:spPr>
        <a:xfrm>
          <a:off x="4085112" y="2788451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Ranveig </a:t>
          </a:r>
          <a:r>
            <a:rPr lang="nb-NO" sz="900" kern="1200" dirty="0" err="1" smtClean="0"/>
            <a:t>Sætrum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Saksbehandler</a:t>
          </a:r>
          <a:endParaRPr lang="nb-NO" sz="900" kern="1200" dirty="0"/>
        </a:p>
      </dsp:txBody>
      <dsp:txXfrm>
        <a:off x="4085112" y="2788451"/>
        <a:ext cx="1301482" cy="650741"/>
      </dsp:txXfrm>
    </dsp:sp>
    <dsp:sp modelId="{5EF8AC26-D5DF-4DF9-8AE2-08ABDEE85E16}">
      <dsp:nvSpPr>
        <dsp:cNvPr id="0" name=""/>
        <dsp:cNvSpPr/>
      </dsp:nvSpPr>
      <dsp:spPr>
        <a:xfrm>
          <a:off x="6515384" y="1850831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Anders Amundsen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Kjøreleder</a:t>
          </a:r>
          <a:endParaRPr lang="nb-NO" sz="900" kern="1200" dirty="0"/>
        </a:p>
      </dsp:txBody>
      <dsp:txXfrm>
        <a:off x="6515384" y="1850831"/>
        <a:ext cx="1301482" cy="650741"/>
      </dsp:txXfrm>
    </dsp:sp>
    <dsp:sp modelId="{F0C1027A-4DCA-43F4-9373-CED0452F81B6}">
      <dsp:nvSpPr>
        <dsp:cNvPr id="0" name=""/>
        <dsp:cNvSpPr/>
      </dsp:nvSpPr>
      <dsp:spPr>
        <a:xfrm>
          <a:off x="7311800" y="2803776"/>
          <a:ext cx="1301482" cy="2319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Charles Wold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Marius Bergeseteren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Mats </a:t>
          </a:r>
          <a:r>
            <a:rPr lang="nb-NO" sz="900" kern="1200" dirty="0" err="1" smtClean="0"/>
            <a:t>Varild</a:t>
          </a:r>
          <a:r>
            <a:rPr lang="nb-NO" sz="900" kern="1200" dirty="0" smtClean="0"/>
            <a:t> Lunde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Per Arne Eriksson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Stian Heiberg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Svein Gunnar Berget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Thomas </a:t>
          </a:r>
          <a:r>
            <a:rPr lang="nb-NO" sz="900" kern="1200" dirty="0" err="1" smtClean="0"/>
            <a:t>Lindquist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Tommy </a:t>
          </a:r>
          <a:r>
            <a:rPr lang="nb-NO" sz="900" kern="1200" dirty="0" err="1" smtClean="0"/>
            <a:t>Gusterudmoen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Vegar Nyborg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 Tor Olav </a:t>
          </a:r>
          <a:r>
            <a:rPr lang="nb-NO" sz="900" kern="1200" dirty="0" err="1" smtClean="0"/>
            <a:t>Waaler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Yngve Nilsen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Torgny </a:t>
          </a:r>
          <a:r>
            <a:rPr lang="nb-NO" sz="900" kern="1200" dirty="0" err="1" smtClean="0"/>
            <a:t>Svensson</a:t>
          </a:r>
          <a:endParaRPr lang="nb-NO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- Bjørn </a:t>
          </a:r>
          <a:r>
            <a:rPr lang="nb-NO" sz="900" kern="1200" dirty="0" err="1" smtClean="0"/>
            <a:t>Kvislavangen</a:t>
          </a:r>
          <a:endParaRPr lang="nb-NO" sz="900" kern="1200" dirty="0"/>
        </a:p>
      </dsp:txBody>
      <dsp:txXfrm>
        <a:off x="7311800" y="2803776"/>
        <a:ext cx="1301482" cy="2319625"/>
      </dsp:txXfrm>
    </dsp:sp>
    <dsp:sp modelId="{3611235C-9C7F-4B69-8658-38A2E9EA8D94}">
      <dsp:nvSpPr>
        <dsp:cNvPr id="0" name=""/>
        <dsp:cNvSpPr/>
      </dsp:nvSpPr>
      <dsp:spPr>
        <a:xfrm>
          <a:off x="5727987" y="2774883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Tommy Gusterudmoen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Prosjektmedarbeider</a:t>
          </a:r>
          <a:endParaRPr lang="nb-NO" sz="900" kern="1200" dirty="0"/>
        </a:p>
      </dsp:txBody>
      <dsp:txXfrm>
        <a:off x="5727987" y="2774883"/>
        <a:ext cx="1301482" cy="650741"/>
      </dsp:txXfrm>
    </dsp:sp>
    <dsp:sp modelId="{68FBE740-4CD8-4118-85C4-25BA5C15BA6D}">
      <dsp:nvSpPr>
        <dsp:cNvPr id="0" name=""/>
        <dsp:cNvSpPr/>
      </dsp:nvSpPr>
      <dsp:spPr>
        <a:xfrm>
          <a:off x="2942814" y="926778"/>
          <a:ext cx="1301482" cy="650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Lise Engebråten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Info / HMS</a:t>
          </a:r>
          <a:endParaRPr lang="nb-NO" sz="900" kern="1200" dirty="0"/>
        </a:p>
      </dsp:txBody>
      <dsp:txXfrm>
        <a:off x="2942814" y="926778"/>
        <a:ext cx="1301482" cy="650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8B0F-91A7-430D-8053-97FB788A205C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B776-39E6-49A8-84CA-56F1D5FA243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5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B5A0E-602B-468C-B59F-876392C1D125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511A7-D4E9-417D-BBA9-A22FC759679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46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817-F43E-4DBD-910C-14C63B40E1CB}" type="datetimeFigureOut">
              <a:rPr lang="nb-NO" smtClean="0"/>
              <a:pPr/>
              <a:t>03.04.2014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815B-235E-4716-BD93-789119A86A7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pac.no/BE+LOW+seminedgravde+avfallscontainere.9SVTFlI56n_d2Z-0ow_j1X9f3TP9D6CJ1Q00.ips?template=webshop&amp;productGroupID=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ombergs-plast.no/molok/Molok.php" TargetMode="External"/><Relationship Id="rId4" Type="http://schemas.openxmlformats.org/officeDocument/2006/relationships/hyperlink" Target="http://www.conservomiljo.no/produkter/semiq--delvis-nedgravd-avfallslos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5008" y="1916832"/>
            <a:ext cx="8928992" cy="1470025"/>
          </a:xfrm>
        </p:spPr>
        <p:txBody>
          <a:bodyPr>
            <a:normAutofit/>
          </a:bodyPr>
          <a:lstStyle/>
          <a:p>
            <a:r>
              <a:rPr lang="nb-NO" sz="4200" dirty="0" smtClean="0"/>
              <a:t>Forslag til avfallsløsning </a:t>
            </a:r>
            <a:r>
              <a:rPr lang="nb-NO" sz="4200" dirty="0" err="1" smtClean="0"/>
              <a:t>Øvrebyen</a:t>
            </a:r>
            <a:endParaRPr lang="nb-NO" sz="4200" dirty="0"/>
          </a:p>
        </p:txBody>
      </p:sp>
      <p:pic>
        <p:nvPicPr>
          <p:cNvPr id="4" name="Bilde 3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788342" cy="1268671"/>
          </a:xfrm>
          <a:prstGeom prst="rect">
            <a:avLst/>
          </a:prstGeom>
        </p:spPr>
      </p:pic>
      <p:pic>
        <p:nvPicPr>
          <p:cNvPr id="5122" name="Picture 2" descr="http://www.conservomiljo.no/var/conservomiljo.no/storage/images/media/images/m1-forside2/3928-1-nor-NO/M1-forside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43556"/>
            <a:ext cx="5893557" cy="3814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molok.com/uploaded/title_images/maardu_netti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3016"/>
            <a:ext cx="4382450" cy="3284984"/>
          </a:xfrm>
          <a:prstGeom prst="rect">
            <a:avLst/>
          </a:prstGeom>
          <a:noFill/>
        </p:spPr>
      </p:pic>
      <p:pic>
        <p:nvPicPr>
          <p:cNvPr id="21508" name="Picture 4" descr="http://www.wastesolutions.ie/wp-content/uploads/aisling-finis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0648"/>
            <a:ext cx="4475989" cy="3356992"/>
          </a:xfrm>
          <a:prstGeom prst="rect">
            <a:avLst/>
          </a:prstGeom>
          <a:noFill/>
        </p:spPr>
      </p:pic>
      <p:pic>
        <p:nvPicPr>
          <p:cNvPr id="21510" name="Picture 6" descr="http://www.molok.fi/images/reference/basic_container/muovilaut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548" y="3717032"/>
            <a:ext cx="471145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ane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3949"/>
            <a:ext cx="6768752" cy="573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344816" cy="38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Alternativ løsning / utforming: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Alternativ løsning / utforming: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01008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1750" y="3501008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5219700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19700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484784"/>
            <a:ext cx="2762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Alternativ løsning / utforming:</a:t>
            </a:r>
            <a:endParaRPr lang="nb-N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09725"/>
            <a:ext cx="55721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b-NO" dirty="0" smtClean="0"/>
              <a:t>Fordeling av kostnader og arbeidsoppgaver</a:t>
            </a:r>
          </a:p>
          <a:p>
            <a:pPr lvl="1"/>
            <a:r>
              <a:rPr lang="nb-NO" dirty="0" smtClean="0"/>
              <a:t>GIR står for innkjøp av løsning</a:t>
            </a:r>
          </a:p>
          <a:p>
            <a:pPr lvl="1"/>
            <a:r>
              <a:rPr lang="nb-NO" dirty="0" smtClean="0"/>
              <a:t>GIR er villig til å bekoste montering</a:t>
            </a:r>
          </a:p>
          <a:p>
            <a:pPr lvl="1"/>
            <a:r>
              <a:rPr lang="nb-NO" dirty="0" smtClean="0"/>
              <a:t>Borettslagene/abonnenten skal:</a:t>
            </a:r>
          </a:p>
          <a:p>
            <a:pPr lvl="2"/>
            <a:r>
              <a:rPr lang="nb-NO" dirty="0" smtClean="0"/>
              <a:t>Sørge for tomt/grunn/kabelpåvisning </a:t>
            </a:r>
            <a:r>
              <a:rPr lang="nb-NO" dirty="0" err="1" smtClean="0"/>
              <a:t>etc</a:t>
            </a:r>
            <a:r>
              <a:rPr lang="nb-NO" dirty="0" smtClean="0"/>
              <a:t> </a:t>
            </a:r>
          </a:p>
          <a:p>
            <a:pPr lvl="2"/>
            <a:r>
              <a:rPr lang="nb-NO" dirty="0" smtClean="0"/>
              <a:t>Sørge for rydding og renhold i og rundt beholderne</a:t>
            </a:r>
          </a:p>
          <a:p>
            <a:pPr lvl="2"/>
            <a:r>
              <a:rPr lang="nb-NO" dirty="0" smtClean="0"/>
              <a:t>Sørge for utvendig vedlikehold av beholderne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 ??</a:t>
            </a:r>
          </a:p>
          <a:p>
            <a:r>
              <a:rPr lang="nb-NO" dirty="0" smtClean="0"/>
              <a:t>Fra bestilling til ferdig montert ca 8 uker</a:t>
            </a:r>
          </a:p>
          <a:p>
            <a:r>
              <a:rPr lang="nb-NO" dirty="0" smtClean="0"/>
              <a:t>Beste tiden er vår/sommer/høst</a:t>
            </a:r>
          </a:p>
          <a:p>
            <a:pPr lvl="1"/>
            <a:r>
              <a:rPr lang="nb-NO" dirty="0" smtClean="0"/>
              <a:t>Ikke snø </a:t>
            </a:r>
            <a:endParaRPr lang="nb-NO" dirty="0"/>
          </a:p>
        </p:txBody>
      </p:sp>
      <p:pic>
        <p:nvPicPr>
          <p:cNvPr id="4" name="Bilde 3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kan vi </a:t>
            </a:r>
            <a:r>
              <a:rPr lang="nb-NO" dirty="0" err="1" smtClean="0"/>
              <a:t>evt</a:t>
            </a:r>
            <a:r>
              <a:rPr lang="nb-NO" dirty="0" smtClean="0"/>
              <a:t> sette </a:t>
            </a:r>
            <a:r>
              <a:rPr lang="nb-NO" dirty="0" err="1" smtClean="0"/>
              <a:t>igang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4847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11.1 PLASSERING</a:t>
            </a:r>
          </a:p>
          <a:p>
            <a:endParaRPr lang="nb-NO" dirty="0" smtClean="0"/>
          </a:p>
          <a:p>
            <a:r>
              <a:rPr lang="nb-NO" dirty="0" smtClean="0"/>
              <a:t>Nedgravde løsninger må plasseres på en slik måte at renovasjonsbilen må kunne ha fri og</a:t>
            </a:r>
          </a:p>
          <a:p>
            <a:r>
              <a:rPr lang="nb-NO" dirty="0" smtClean="0"/>
              <a:t>uhindret adgang til beholderne. Dette innebærer at kravene i kapittel 9 om kravene til kjørbar veg må overholdes. Utover dette er det viktig å velge plasseringer som tilfredsstiller følgende:</a:t>
            </a:r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Av brannsikkerhetshensyn må det være god avstand til husvegger, garasjer og lignende.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Beholdere må plasseres slik at renovasjonsbil må kunne stoppe maksimum 1 meter fra</a:t>
            </a:r>
          </a:p>
          <a:p>
            <a:r>
              <a:rPr lang="nb-NO" dirty="0" smtClean="0"/>
              <a:t>beholderne.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Området der bilen står plassert må være tilnærmet flatt av hensyn til tømmingen.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Det må planlegges med enkel fjerning av snø.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Plasseringen må velges på en slik måte at risikoen for blokkering på grunn av parkerte</a:t>
            </a:r>
          </a:p>
          <a:p>
            <a:r>
              <a:rPr lang="nb-NO" dirty="0" smtClean="0"/>
              <a:t>biler og lignende blir minst mulig.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Det må sjekkes at det ikke ligger kabler og rør i grunnen der beholderne skal graves ned.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Det må innhentes nødvendige tillatelser fra kommuner, vegvesen osv.</a:t>
            </a:r>
          </a:p>
          <a:p>
            <a:endParaRPr lang="nb-NO" dirty="0" smtClean="0"/>
          </a:p>
          <a:p>
            <a:r>
              <a:rPr lang="nb-NO" b="1" dirty="0" smtClean="0"/>
              <a:t>Abonnenten er ansvarlig for at disse punktene er tatt hensyn til før installering</a:t>
            </a:r>
            <a:r>
              <a:rPr lang="nb-NO" dirty="0" smtClean="0"/>
              <a:t>.</a:t>
            </a:r>
          </a:p>
        </p:txBody>
      </p:sp>
      <p:pic>
        <p:nvPicPr>
          <p:cNvPr id="5" name="Bilde 4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Retningslinjer til Renovasjonsforskriften</a:t>
            </a:r>
            <a:r>
              <a:rPr lang="nb-NO" dirty="0" smtClean="0"/>
              <a:t>: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79512" y="170080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11.2 MONTERING</a:t>
            </a:r>
          </a:p>
          <a:p>
            <a:endParaRPr lang="nb-NO" b="1" dirty="0" smtClean="0"/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Benytt en autorisert entreprenør ved installering.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Nødvendige godkjenninger fra kommunen må innhentes.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Hullet skal være 150 cm dypt og bunnen jevnes godt ut.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Beholderen løftes i øyeboltene, pass på at innkastluken kommer på riktig sted.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Bruk vater for å få det helt rett.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Start fyllingen med småstein og unngå å legge for store steiner mot beholderveggen.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Er det høyt grunnvann bør beholderen forankres med ca. 1m³ betong som legges mot forankringen i bunnen på beholderen.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Om flere beholdere skal plasseres inntil hverandre bør mellomrommet helst være 80 cm,</a:t>
            </a:r>
          </a:p>
          <a:p>
            <a:r>
              <a:rPr lang="nb-NO" dirty="0" smtClean="0"/>
              <a:t>60 cm er absolutt et minimum.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Det utvalgte stedet må være lett tilgjengelig for renovasjonsbilen.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 Tenk også på dreneringen på toppen rundt den ferdig installerte beholderen.</a:t>
            </a:r>
          </a:p>
        </p:txBody>
      </p:sp>
      <p:pic>
        <p:nvPicPr>
          <p:cNvPr id="5" name="Bilde 4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Retningslinjer til Renovasjonsforskriften</a:t>
            </a:r>
            <a:r>
              <a:rPr lang="nb-NO" dirty="0" smtClean="0"/>
              <a:t>: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Linker: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043608" y="2276872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 smtClean="0"/>
              <a:t>For videre lesing / info:</a:t>
            </a:r>
            <a:endParaRPr lang="nb-NO" sz="3200" dirty="0" smtClean="0">
              <a:hlinkClick r:id="rId3"/>
            </a:endParaRPr>
          </a:p>
          <a:p>
            <a:pPr algn="ctr"/>
            <a:endParaRPr lang="nb-NO" sz="3200" dirty="0" smtClean="0">
              <a:hlinkClick r:id="rId3"/>
            </a:endParaRPr>
          </a:p>
          <a:p>
            <a:pPr algn="ctr"/>
            <a:r>
              <a:rPr lang="nb-NO" sz="3200" dirty="0" err="1" smtClean="0">
                <a:hlinkClick r:id="rId3"/>
              </a:rPr>
              <a:t>Enviropac</a:t>
            </a:r>
            <a:endParaRPr lang="nb-NO" sz="3200" dirty="0" smtClean="0"/>
          </a:p>
          <a:p>
            <a:pPr algn="ctr"/>
            <a:endParaRPr lang="nb-NO" sz="3200" dirty="0" smtClean="0"/>
          </a:p>
          <a:p>
            <a:pPr algn="ctr"/>
            <a:r>
              <a:rPr lang="nb-NO" sz="3200" dirty="0" err="1" smtClean="0">
                <a:hlinkClick r:id="rId4"/>
              </a:rPr>
              <a:t>Conservo</a:t>
            </a:r>
            <a:r>
              <a:rPr lang="nb-NO" sz="3200" dirty="0" smtClean="0">
                <a:hlinkClick r:id="rId4"/>
              </a:rPr>
              <a:t> Miljø</a:t>
            </a:r>
            <a:endParaRPr lang="nb-NO" sz="3200" dirty="0" smtClean="0"/>
          </a:p>
          <a:p>
            <a:pPr algn="ctr"/>
            <a:endParaRPr lang="nb-NO" sz="3200" dirty="0" smtClean="0"/>
          </a:p>
          <a:p>
            <a:pPr algn="ctr"/>
            <a:r>
              <a:rPr lang="nb-NO" sz="3200" dirty="0" smtClean="0">
                <a:hlinkClick r:id="rId5"/>
              </a:rPr>
              <a:t>Strømbergs Plast</a:t>
            </a:r>
            <a:endParaRPr lang="nb-NO" sz="3200" dirty="0" smtClean="0"/>
          </a:p>
          <a:p>
            <a:pPr algn="ctr"/>
            <a:endParaRPr lang="nb-NO" sz="3200" dirty="0" smtClean="0"/>
          </a:p>
          <a:p>
            <a:pPr algn="ctr"/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259632" y="2060848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- Litt om GIR</a:t>
            </a:r>
          </a:p>
          <a:p>
            <a:r>
              <a:rPr lang="nb-NO" sz="3600" dirty="0" smtClean="0"/>
              <a:t>- Forslag til avfallsløsning </a:t>
            </a:r>
            <a:r>
              <a:rPr lang="nb-NO" sz="3600" dirty="0" err="1" smtClean="0"/>
              <a:t>Øvrebyen</a:t>
            </a:r>
            <a:endParaRPr lang="nb-NO" sz="3600" dirty="0" smtClean="0"/>
          </a:p>
          <a:p>
            <a:endParaRPr lang="nb-NO" sz="3600" dirty="0" smtClean="0"/>
          </a:p>
          <a:p>
            <a:endParaRPr lang="nb-NO" sz="3600" dirty="0" smtClean="0"/>
          </a:p>
          <a:p>
            <a:endParaRPr lang="nb-N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42844" y="142852"/>
            <a:ext cx="4357718" cy="657229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32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32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 smtClean="0">
                <a:solidFill>
                  <a:schemeClr val="tx1"/>
                </a:solidFill>
              </a:rPr>
              <a:t>Litt om GIR…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 smtClean="0">
              <a:solidFill>
                <a:schemeClr val="tx1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4 eierkommuner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Kongsvinger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Eidskog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Sør-Odal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Nord-Odal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GIR drifter og eier: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4 gjenvinningsstasjoner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1 omlastingsanlegg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54 returpunkter for hytterenovasjon</a:t>
            </a:r>
          </a:p>
          <a:p>
            <a:pPr lvl="2">
              <a:buFont typeface="Arial" pitchFamily="34" charset="0"/>
              <a:buChar char="•"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Retura</a:t>
            </a:r>
            <a:r>
              <a:rPr lang="nb-NO" b="1" dirty="0" smtClean="0">
                <a:solidFill>
                  <a:schemeClr val="tx1"/>
                </a:solidFill>
              </a:rPr>
              <a:t> Glåma (34%)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Glåmdal Bioenergi (33%)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</a:t>
            </a:r>
            <a:r>
              <a:rPr lang="nb-NO" b="1" dirty="0" err="1" smtClean="0">
                <a:solidFill>
                  <a:schemeClr val="tx1"/>
                </a:solidFill>
              </a:rPr>
              <a:t>Rekom</a:t>
            </a:r>
            <a:r>
              <a:rPr lang="nb-NO" b="1" dirty="0" smtClean="0">
                <a:solidFill>
                  <a:schemeClr val="tx1"/>
                </a:solidFill>
              </a:rPr>
              <a:t> (1,29%)</a:t>
            </a:r>
          </a:p>
          <a:p>
            <a:pPr>
              <a:buFont typeface="Arial" pitchFamily="34" charset="0"/>
              <a:buChar char="•"/>
              <a:defRPr/>
            </a:pPr>
            <a:endParaRPr lang="nb-NO" b="1" dirty="0" smtClean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643438" y="142852"/>
            <a:ext cx="4357718" cy="657229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29,2 </a:t>
            </a:r>
            <a:r>
              <a:rPr lang="nb-NO" b="1" dirty="0">
                <a:solidFill>
                  <a:schemeClr val="tx1"/>
                </a:solidFill>
              </a:rPr>
              <a:t>årsverk fordelt på </a:t>
            </a:r>
            <a:r>
              <a:rPr lang="nb-NO" b="1" dirty="0" smtClean="0">
                <a:solidFill>
                  <a:schemeClr val="tx1"/>
                </a:solidFill>
              </a:rPr>
              <a:t>30 </a:t>
            </a:r>
            <a:r>
              <a:rPr lang="nb-NO" b="1" dirty="0">
                <a:solidFill>
                  <a:schemeClr val="tx1"/>
                </a:solidFill>
              </a:rPr>
              <a:t>ansatte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9 </a:t>
            </a:r>
            <a:r>
              <a:rPr lang="nb-NO" b="1" dirty="0">
                <a:solidFill>
                  <a:schemeClr val="tx1"/>
                </a:solidFill>
              </a:rPr>
              <a:t>i administrasjonen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4 </a:t>
            </a:r>
            <a:r>
              <a:rPr lang="nb-NO" b="1" dirty="0">
                <a:solidFill>
                  <a:schemeClr val="tx1"/>
                </a:solidFill>
              </a:rPr>
              <a:t>på gjenvinningsstasjonene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4 </a:t>
            </a:r>
            <a:r>
              <a:rPr lang="nb-NO" b="1" dirty="0">
                <a:solidFill>
                  <a:schemeClr val="tx1"/>
                </a:solidFill>
              </a:rPr>
              <a:t>på omlastingsanlegget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13 </a:t>
            </a:r>
            <a:r>
              <a:rPr lang="nb-NO" b="1" dirty="0">
                <a:solidFill>
                  <a:schemeClr val="tx1"/>
                </a:solidFill>
              </a:rPr>
              <a:t>sjåfører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nb-NO" b="1" dirty="0">
              <a:solidFill>
                <a:schemeClr val="tx1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Ca 37 </a:t>
            </a:r>
            <a:r>
              <a:rPr lang="nb-NO" b="1" dirty="0">
                <a:solidFill>
                  <a:schemeClr val="tx1"/>
                </a:solidFill>
              </a:rPr>
              <a:t>000 innbyggere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17 </a:t>
            </a:r>
            <a:r>
              <a:rPr lang="nb-NO" b="1" dirty="0">
                <a:solidFill>
                  <a:schemeClr val="tx1"/>
                </a:solidFill>
              </a:rPr>
              <a:t>000 </a:t>
            </a:r>
            <a:r>
              <a:rPr lang="nb-NO" b="1" dirty="0" smtClean="0">
                <a:solidFill>
                  <a:schemeClr val="tx1"/>
                </a:solidFill>
              </a:rPr>
              <a:t>abonnenter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3000 hytter</a:t>
            </a:r>
            <a:endParaRPr lang="nb-NO" b="1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30 </a:t>
            </a:r>
            <a:r>
              <a:rPr lang="nb-NO" b="1" dirty="0">
                <a:solidFill>
                  <a:schemeClr val="tx1"/>
                </a:solidFill>
              </a:rPr>
              <a:t>435 beholdere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Ca </a:t>
            </a:r>
            <a:r>
              <a:rPr lang="nb-NO" b="1" dirty="0">
                <a:solidFill>
                  <a:schemeClr val="tx1"/>
                </a:solidFill>
              </a:rPr>
              <a:t>550 000 tømminger pr år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b="1" dirty="0">
              <a:solidFill>
                <a:schemeClr val="tx1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Ca </a:t>
            </a:r>
            <a:r>
              <a:rPr lang="nb-NO" b="1" dirty="0">
                <a:solidFill>
                  <a:schemeClr val="tx1"/>
                </a:solidFill>
              </a:rPr>
              <a:t>16 </a:t>
            </a:r>
            <a:r>
              <a:rPr lang="nb-NO" b="1" dirty="0" smtClean="0">
                <a:solidFill>
                  <a:schemeClr val="tx1"/>
                </a:solidFill>
              </a:rPr>
              <a:t>600 </a:t>
            </a:r>
            <a:r>
              <a:rPr lang="nb-NO" b="1" dirty="0">
                <a:solidFill>
                  <a:schemeClr val="tx1"/>
                </a:solidFill>
              </a:rPr>
              <a:t>tonn avfall i </a:t>
            </a:r>
            <a:r>
              <a:rPr lang="nb-NO" b="1" dirty="0" smtClean="0">
                <a:solidFill>
                  <a:schemeClr val="tx1"/>
                </a:solidFill>
              </a:rPr>
              <a:t>2013</a:t>
            </a:r>
            <a:endParaRPr lang="nb-NO" b="1" dirty="0">
              <a:solidFill>
                <a:schemeClr val="tx1"/>
              </a:solidFill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Tilsvarer </a:t>
            </a:r>
            <a:r>
              <a:rPr lang="nb-NO" b="1" dirty="0">
                <a:solidFill>
                  <a:schemeClr val="tx1"/>
                </a:solidFill>
              </a:rPr>
              <a:t>ca </a:t>
            </a:r>
            <a:r>
              <a:rPr lang="nb-NO" b="1" dirty="0" smtClean="0">
                <a:solidFill>
                  <a:schemeClr val="tx1"/>
                </a:solidFill>
              </a:rPr>
              <a:t>800 </a:t>
            </a:r>
            <a:r>
              <a:rPr lang="nb-NO" b="1" dirty="0">
                <a:solidFill>
                  <a:schemeClr val="tx1"/>
                </a:solidFill>
              </a:rPr>
              <a:t>fullastede vogntog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Totalt over </a:t>
            </a:r>
            <a:r>
              <a:rPr lang="nb-NO" b="1" dirty="0">
                <a:solidFill>
                  <a:schemeClr val="tx1"/>
                </a:solidFill>
              </a:rPr>
              <a:t>99 % </a:t>
            </a:r>
            <a:r>
              <a:rPr lang="nb-NO" b="1" dirty="0" smtClean="0">
                <a:solidFill>
                  <a:schemeClr val="tx1"/>
                </a:solidFill>
              </a:rPr>
              <a:t>gjenvinning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 Ca 450 avfall kg pr innbygger</a:t>
            </a:r>
            <a:endParaRPr lang="nb-NO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b="1" dirty="0" smtClean="0">
                <a:solidFill>
                  <a:schemeClr val="tx1"/>
                </a:solidFill>
              </a:rPr>
              <a:t>Hovedoppgave: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chemeClr val="tx1"/>
                </a:solidFill>
              </a:rPr>
              <a:t> Utfører på vegne av eierkommunene innsamling av husholdningsavfall</a:t>
            </a:r>
            <a:endParaRPr lang="nb-NO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Overordnet</a:t>
            </a:r>
            <a:r>
              <a:rPr lang="nb-NO" dirty="0" smtClean="0"/>
              <a:t> organisering GIR IKS</a:t>
            </a:r>
            <a:endParaRPr lang="nb-NO" dirty="0"/>
          </a:p>
        </p:txBody>
      </p:sp>
      <p:grpSp>
        <p:nvGrpSpPr>
          <p:cNvPr id="3" name="Gruppe 55"/>
          <p:cNvGrpSpPr/>
          <p:nvPr/>
        </p:nvGrpSpPr>
        <p:grpSpPr>
          <a:xfrm>
            <a:off x="467544" y="1556792"/>
            <a:ext cx="8064896" cy="5097742"/>
            <a:chOff x="755576" y="2132856"/>
            <a:chExt cx="7531188" cy="4521678"/>
          </a:xfrm>
        </p:grpSpPr>
        <p:grpSp>
          <p:nvGrpSpPr>
            <p:cNvPr id="4" name="Gruppe 5"/>
            <p:cNvGrpSpPr/>
            <p:nvPr/>
          </p:nvGrpSpPr>
          <p:grpSpPr>
            <a:xfrm>
              <a:off x="755576" y="2132856"/>
              <a:ext cx="1554524" cy="777262"/>
              <a:chOff x="473179" y="1181"/>
              <a:chExt cx="1554524" cy="777262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473179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Rektangel 7"/>
              <p:cNvSpPr/>
              <p:nvPr/>
            </p:nvSpPr>
            <p:spPr>
              <a:xfrm>
                <a:off x="473179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Kommunestyret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Kongsvinger</a:t>
                </a:r>
                <a:endParaRPr lang="nb-NO" sz="1700" kern="1200" dirty="0"/>
              </a:p>
            </p:txBody>
          </p:sp>
        </p:grpSp>
        <p:grpSp>
          <p:nvGrpSpPr>
            <p:cNvPr id="6" name="Gruppe 8"/>
            <p:cNvGrpSpPr/>
            <p:nvPr/>
          </p:nvGrpSpPr>
          <p:grpSpPr>
            <a:xfrm>
              <a:off x="2771800" y="2132856"/>
              <a:ext cx="1554524" cy="777262"/>
              <a:chOff x="2354154" y="1181"/>
              <a:chExt cx="1554524" cy="777262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ktangel 10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Kommunestyret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Eidskog</a:t>
                </a:r>
                <a:endParaRPr lang="nb-NO" sz="1700" kern="1200" dirty="0"/>
              </a:p>
            </p:txBody>
          </p:sp>
        </p:grpSp>
        <p:grpSp>
          <p:nvGrpSpPr>
            <p:cNvPr id="9" name="Gruppe 11"/>
            <p:cNvGrpSpPr/>
            <p:nvPr/>
          </p:nvGrpSpPr>
          <p:grpSpPr>
            <a:xfrm>
              <a:off x="4716016" y="2132856"/>
              <a:ext cx="1554524" cy="777262"/>
              <a:chOff x="4235129" y="1181"/>
              <a:chExt cx="1554524" cy="777262"/>
            </a:xfrm>
          </p:grpSpPr>
          <p:sp>
            <p:nvSpPr>
              <p:cNvPr id="13" name="Rektangel 12"/>
              <p:cNvSpPr/>
              <p:nvPr/>
            </p:nvSpPr>
            <p:spPr>
              <a:xfrm>
                <a:off x="4235129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ktangel 13"/>
              <p:cNvSpPr/>
              <p:nvPr/>
            </p:nvSpPr>
            <p:spPr>
              <a:xfrm>
                <a:off x="4235129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Kommunestyret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Sør-Odal</a:t>
                </a:r>
                <a:endParaRPr lang="nb-NO" sz="1700" kern="1200" dirty="0"/>
              </a:p>
            </p:txBody>
          </p:sp>
        </p:grpSp>
        <p:grpSp>
          <p:nvGrpSpPr>
            <p:cNvPr id="12" name="Gruppe 14"/>
            <p:cNvGrpSpPr/>
            <p:nvPr/>
          </p:nvGrpSpPr>
          <p:grpSpPr>
            <a:xfrm>
              <a:off x="6732240" y="2132856"/>
              <a:ext cx="1554524" cy="777262"/>
              <a:chOff x="4235129" y="1181"/>
              <a:chExt cx="1554524" cy="777262"/>
            </a:xfrm>
          </p:grpSpPr>
          <p:sp>
            <p:nvSpPr>
              <p:cNvPr id="16" name="Rektangel 15"/>
              <p:cNvSpPr/>
              <p:nvPr/>
            </p:nvSpPr>
            <p:spPr>
              <a:xfrm>
                <a:off x="4235129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ktangel 16"/>
              <p:cNvSpPr/>
              <p:nvPr/>
            </p:nvSpPr>
            <p:spPr>
              <a:xfrm>
                <a:off x="4235129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kern="1200" dirty="0" smtClean="0"/>
                  <a:t>Kommunestyret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700" dirty="0" smtClean="0"/>
                  <a:t>Nord</a:t>
                </a:r>
                <a:r>
                  <a:rPr lang="nb-NO" sz="1700" kern="1200" dirty="0" smtClean="0"/>
                  <a:t>-Odal</a:t>
                </a:r>
                <a:endParaRPr lang="nb-NO" sz="1700" kern="1200" dirty="0"/>
              </a:p>
            </p:txBody>
          </p:sp>
        </p:grpSp>
        <p:cxnSp>
          <p:nvCxnSpPr>
            <p:cNvPr id="19" name="Vinkel 18"/>
            <p:cNvCxnSpPr>
              <a:stCxn id="7" idx="2"/>
              <a:endCxn id="21" idx="0"/>
            </p:cNvCxnSpPr>
            <p:nvPr/>
          </p:nvCxnSpPr>
          <p:spPr>
            <a:xfrm rot="16200000" flipH="1">
              <a:off x="2792978" y="1649978"/>
              <a:ext cx="518882" cy="303916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e 19"/>
            <p:cNvGrpSpPr/>
            <p:nvPr/>
          </p:nvGrpSpPr>
          <p:grpSpPr>
            <a:xfrm>
              <a:off x="3794738" y="3429000"/>
              <a:ext cx="1554524" cy="777262"/>
              <a:chOff x="2354154" y="1181"/>
              <a:chExt cx="1554524" cy="777262"/>
            </a:xfrm>
          </p:grpSpPr>
          <p:sp>
            <p:nvSpPr>
              <p:cNvPr id="21" name="Rektangel 20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ktangel 21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1200" dirty="0" smtClean="0"/>
                  <a:t>Representantskap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dirty="0" smtClean="0"/>
                  <a:t>GIR</a:t>
                </a:r>
                <a:endParaRPr lang="nb-NO" sz="1600" kern="1200" dirty="0"/>
              </a:p>
            </p:txBody>
          </p:sp>
        </p:grpSp>
        <p:grpSp>
          <p:nvGrpSpPr>
            <p:cNvPr id="18" name="Gruppe 22"/>
            <p:cNvGrpSpPr/>
            <p:nvPr/>
          </p:nvGrpSpPr>
          <p:grpSpPr>
            <a:xfrm>
              <a:off x="3794738" y="4653136"/>
              <a:ext cx="1554524" cy="777262"/>
              <a:chOff x="2354154" y="1181"/>
              <a:chExt cx="1554524" cy="777262"/>
            </a:xfrm>
          </p:grpSpPr>
          <p:sp>
            <p:nvSpPr>
              <p:cNvPr id="24" name="Rektangel 23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ktangel 24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1200" dirty="0" smtClean="0"/>
                  <a:t>Styret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dirty="0" smtClean="0"/>
                  <a:t>GIR</a:t>
                </a:r>
                <a:endParaRPr lang="nb-NO" sz="1600" kern="1200" dirty="0"/>
              </a:p>
            </p:txBody>
          </p:sp>
        </p:grpSp>
        <p:grpSp>
          <p:nvGrpSpPr>
            <p:cNvPr id="20" name="Gruppe 25"/>
            <p:cNvGrpSpPr/>
            <p:nvPr/>
          </p:nvGrpSpPr>
          <p:grpSpPr>
            <a:xfrm>
              <a:off x="3794738" y="5877272"/>
              <a:ext cx="1554524" cy="777262"/>
              <a:chOff x="2354154" y="1181"/>
              <a:chExt cx="1554524" cy="777262"/>
            </a:xfrm>
          </p:grpSpPr>
          <p:sp>
            <p:nvSpPr>
              <p:cNvPr id="27" name="Rektangel 26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ktangel 27"/>
              <p:cNvSpPr/>
              <p:nvPr/>
            </p:nvSpPr>
            <p:spPr>
              <a:xfrm>
                <a:off x="2354154" y="1181"/>
                <a:ext cx="1554524" cy="7772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1200" dirty="0" smtClean="0"/>
                  <a:t>Daglig Leder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dirty="0" smtClean="0"/>
                  <a:t>GIR</a:t>
                </a:r>
                <a:endParaRPr lang="nb-NO" sz="1600" kern="1200" dirty="0"/>
              </a:p>
            </p:txBody>
          </p:sp>
        </p:grpSp>
        <p:cxnSp>
          <p:nvCxnSpPr>
            <p:cNvPr id="30" name="Vinkel 29"/>
            <p:cNvCxnSpPr>
              <a:stCxn id="11" idx="2"/>
              <a:endCxn id="22" idx="0"/>
            </p:cNvCxnSpPr>
            <p:nvPr/>
          </p:nvCxnSpPr>
          <p:spPr>
            <a:xfrm rot="16200000" flipH="1">
              <a:off x="3801090" y="2658090"/>
              <a:ext cx="518882" cy="102293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Vinkel 32"/>
            <p:cNvCxnSpPr>
              <a:stCxn id="13" idx="2"/>
              <a:endCxn id="22" idx="0"/>
            </p:cNvCxnSpPr>
            <p:nvPr/>
          </p:nvCxnSpPr>
          <p:spPr>
            <a:xfrm rot="5400000">
              <a:off x="4773198" y="2708920"/>
              <a:ext cx="518882" cy="92127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Vinkel 38"/>
            <p:cNvCxnSpPr>
              <a:stCxn id="17" idx="2"/>
              <a:endCxn id="21" idx="0"/>
            </p:cNvCxnSpPr>
            <p:nvPr/>
          </p:nvCxnSpPr>
          <p:spPr>
            <a:xfrm rot="5400000">
              <a:off x="5781310" y="1700808"/>
              <a:ext cx="518882" cy="293750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/>
            <p:cNvCxnSpPr>
              <a:stCxn id="21" idx="2"/>
              <a:endCxn id="25" idx="0"/>
            </p:cNvCxnSpPr>
            <p:nvPr/>
          </p:nvCxnSpPr>
          <p:spPr>
            <a:xfrm>
              <a:off x="4572000" y="4206262"/>
              <a:ext cx="0" cy="446874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/>
            <p:cNvCxnSpPr>
              <a:stCxn id="25" idx="2"/>
            </p:cNvCxnSpPr>
            <p:nvPr/>
          </p:nvCxnSpPr>
          <p:spPr>
            <a:xfrm>
              <a:off x="4572000" y="5430398"/>
              <a:ext cx="0" cy="46170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kstSylinder 56"/>
          <p:cNvSpPr txBox="1"/>
          <p:nvPr/>
        </p:nvSpPr>
        <p:spPr>
          <a:xfrm>
            <a:off x="827584" y="278092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4 representanter</a:t>
            </a:r>
            <a:endParaRPr lang="nb-NO" sz="900" dirty="0"/>
          </a:p>
        </p:txBody>
      </p:sp>
      <p:sp>
        <p:nvSpPr>
          <p:cNvPr id="58" name="TekstSylinder 57"/>
          <p:cNvSpPr txBox="1"/>
          <p:nvPr/>
        </p:nvSpPr>
        <p:spPr>
          <a:xfrm>
            <a:off x="2915816" y="278092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2 representanter</a:t>
            </a:r>
            <a:endParaRPr lang="nb-NO" sz="900" dirty="0"/>
          </a:p>
        </p:txBody>
      </p:sp>
      <p:sp>
        <p:nvSpPr>
          <p:cNvPr id="60" name="TekstSylinder 59"/>
          <p:cNvSpPr txBox="1"/>
          <p:nvPr/>
        </p:nvSpPr>
        <p:spPr>
          <a:xfrm>
            <a:off x="5076056" y="278092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2 representanter</a:t>
            </a:r>
            <a:endParaRPr lang="nb-NO" sz="900" dirty="0"/>
          </a:p>
        </p:txBody>
      </p:sp>
      <p:sp>
        <p:nvSpPr>
          <p:cNvPr id="61" name="TekstSylinder 60"/>
          <p:cNvSpPr txBox="1"/>
          <p:nvPr/>
        </p:nvSpPr>
        <p:spPr>
          <a:xfrm>
            <a:off x="7092280" y="278092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smtClean="0"/>
              <a:t>2 representanter</a:t>
            </a:r>
            <a:endParaRPr lang="nb-NO" sz="900" dirty="0"/>
          </a:p>
        </p:txBody>
      </p:sp>
      <p:sp>
        <p:nvSpPr>
          <p:cNvPr id="62" name="Ellipse 61"/>
          <p:cNvSpPr/>
          <p:nvPr/>
        </p:nvSpPr>
        <p:spPr>
          <a:xfrm>
            <a:off x="0" y="620688"/>
            <a:ext cx="9144000" cy="3456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4" name="Rett pil 63"/>
          <p:cNvCxnSpPr/>
          <p:nvPr/>
        </p:nvCxnSpPr>
        <p:spPr>
          <a:xfrm flipH="1" flipV="1">
            <a:off x="6876256" y="3861048"/>
            <a:ext cx="648072" cy="64807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Sylinder 69"/>
          <p:cNvSpPr txBox="1"/>
          <p:nvPr/>
        </p:nvSpPr>
        <p:spPr>
          <a:xfrm>
            <a:off x="6948264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Politisk ”nivå”</a:t>
            </a:r>
            <a:endParaRPr lang="nb-NO" dirty="0"/>
          </a:p>
        </p:txBody>
      </p:sp>
      <p:sp>
        <p:nvSpPr>
          <p:cNvPr id="40" name="Ellipse 39"/>
          <p:cNvSpPr/>
          <p:nvPr/>
        </p:nvSpPr>
        <p:spPr>
          <a:xfrm>
            <a:off x="2627784" y="4293096"/>
            <a:ext cx="3816424" cy="24482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2" name="Rett pil 41"/>
          <p:cNvCxnSpPr/>
          <p:nvPr/>
        </p:nvCxnSpPr>
        <p:spPr>
          <a:xfrm flipV="1">
            <a:off x="1043608" y="5373216"/>
            <a:ext cx="1584176" cy="360040"/>
          </a:xfrm>
          <a:prstGeom prst="straightConnector1">
            <a:avLst/>
          </a:prstGeom>
          <a:ln w="158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42"/>
          <p:cNvSpPr txBox="1"/>
          <p:nvPr/>
        </p:nvSpPr>
        <p:spPr>
          <a:xfrm>
            <a:off x="179512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Drifts ”nivå”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/>
      <p:bldP spid="40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2339752" y="0"/>
            <a:ext cx="5184576" cy="792088"/>
          </a:xfrm>
        </p:spPr>
        <p:txBody>
          <a:bodyPr/>
          <a:lstStyle/>
          <a:p>
            <a:r>
              <a:rPr lang="nb-NO" dirty="0" smtClean="0"/>
              <a:t>Organisasjon GIR IKS: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 smtClean="0"/>
          </a:p>
        </p:txBody>
      </p:sp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323528" y="1124744"/>
          <a:ext cx="882047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Brannsikkerhet</a:t>
            </a:r>
          </a:p>
          <a:p>
            <a:r>
              <a:rPr lang="nb-NO" dirty="0" smtClean="0"/>
              <a:t>Sikkerhet for:</a:t>
            </a:r>
          </a:p>
          <a:p>
            <a:pPr lvl="1"/>
            <a:r>
              <a:rPr lang="nb-NO" dirty="0" smtClean="0"/>
              <a:t>De som ferdes rundt </a:t>
            </a:r>
          </a:p>
          <a:p>
            <a:pPr lvl="1"/>
            <a:r>
              <a:rPr lang="nb-NO" dirty="0" smtClean="0"/>
              <a:t>Egne renovatører</a:t>
            </a:r>
          </a:p>
          <a:p>
            <a:r>
              <a:rPr lang="nb-NO" dirty="0" smtClean="0"/>
              <a:t>Estetikk</a:t>
            </a:r>
          </a:p>
          <a:p>
            <a:r>
              <a:rPr lang="nb-NO" dirty="0" smtClean="0"/>
              <a:t>Tilgjengelighet for tømmebil</a:t>
            </a:r>
          </a:p>
          <a:p>
            <a:r>
              <a:rPr lang="nb-NO" dirty="0" smtClean="0"/>
              <a:t>Tilgjengelig tømmekapasitet / utstyr</a:t>
            </a:r>
          </a:p>
          <a:p>
            <a:endParaRPr lang="nb-NO" dirty="0" smtClean="0"/>
          </a:p>
        </p:txBody>
      </p:sp>
      <p:pic>
        <p:nvPicPr>
          <p:cNvPr id="4" name="Bilde 3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Momenter i vår løsning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 løsning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Andre fordeler:</a:t>
            </a:r>
          </a:p>
          <a:p>
            <a:pPr lvl="1"/>
            <a:r>
              <a:rPr lang="nb-NO" dirty="0" smtClean="0"/>
              <a:t>Ryddighet/forsøpling</a:t>
            </a:r>
          </a:p>
          <a:p>
            <a:pPr lvl="1"/>
            <a:r>
              <a:rPr lang="nb-NO" dirty="0" smtClean="0"/>
              <a:t>Frigjøring av private arealer</a:t>
            </a:r>
          </a:p>
          <a:p>
            <a:pPr lvl="1"/>
            <a:r>
              <a:rPr lang="nb-NO" dirty="0" smtClean="0"/>
              <a:t>Lukt</a:t>
            </a:r>
          </a:p>
          <a:p>
            <a:pPr lvl="1"/>
            <a:r>
              <a:rPr lang="nb-NO" dirty="0" smtClean="0"/>
              <a:t>Støy</a:t>
            </a:r>
          </a:p>
        </p:txBody>
      </p:sp>
      <p:pic>
        <p:nvPicPr>
          <p:cNvPr id="4" name="Bilde 3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Aktuell løsning</a:t>
            </a:r>
            <a:endParaRPr lang="nb-NO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23528" y="1556792"/>
            <a:ext cx="5266928" cy="4525963"/>
          </a:xfrm>
        </p:spPr>
        <p:txBody>
          <a:bodyPr/>
          <a:lstStyle/>
          <a:p>
            <a:r>
              <a:rPr lang="nb-NO" dirty="0" smtClean="0"/>
              <a:t>Ulemper:</a:t>
            </a:r>
          </a:p>
          <a:p>
            <a:pPr lvl="1"/>
            <a:r>
              <a:rPr lang="nb-NO" dirty="0" smtClean="0"/>
              <a:t>Noe lengre vei til beholderne for noen</a:t>
            </a:r>
          </a:p>
          <a:p>
            <a:pPr lvl="1"/>
            <a:r>
              <a:rPr lang="nb-NO" dirty="0" smtClean="0"/>
              <a:t>Frigjøring av areal til beholderplassering</a:t>
            </a:r>
          </a:p>
          <a:p>
            <a:pPr lvl="1"/>
            <a:r>
              <a:rPr lang="nb-NO" dirty="0" smtClean="0"/>
              <a:t>Misbruk?</a:t>
            </a:r>
          </a:p>
          <a:p>
            <a:pPr lvl="1"/>
            <a:endParaRPr lang="nb-NO" dirty="0" smtClean="0"/>
          </a:p>
        </p:txBody>
      </p:sp>
      <p:pic>
        <p:nvPicPr>
          <p:cNvPr id="1026" name="Picture 2" descr="http://www.conservomiljo.no/var/conservomiljo.no/storage/images/media/images/below-1/3933-1-nor-NO/BELOW-1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398290" cy="453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GIR logo prø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50211" cy="72008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conservomiljo.no/var/conservomiljo.no/storage/images/media/images/below-alm.panel2/3953-1-nor-NO/below-alm.panel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1905000" cy="1762126"/>
          </a:xfrm>
          <a:prstGeom prst="rect">
            <a:avLst/>
          </a:prstGeom>
          <a:noFill/>
        </p:spPr>
      </p:pic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3203848" y="836712"/>
          <a:ext cx="5307660" cy="1219200"/>
        </p:xfrm>
        <a:graphic>
          <a:graphicData uri="http://schemas.openxmlformats.org/drawingml/2006/table">
            <a:tbl>
              <a:tblPr/>
              <a:tblGrid>
                <a:gridCol w="1061532"/>
                <a:gridCol w="1061532"/>
                <a:gridCol w="1061532"/>
                <a:gridCol w="1061532"/>
                <a:gridCol w="1061532"/>
              </a:tblGrid>
              <a:tr h="0">
                <a:tc>
                  <a:txBody>
                    <a:bodyPr/>
                    <a:lstStyle/>
                    <a:p>
                      <a:r>
                        <a:rPr lang="nb-NO" b="1" dirty="0"/>
                        <a:t>Type</a:t>
                      </a:r>
                      <a:endParaRPr lang="nb-NO" dirty="0"/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/>
                        <a:t>Volum</a:t>
                      </a:r>
                      <a:endParaRPr lang="nb-NO"/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/>
                        <a:t>Diameter</a:t>
                      </a:r>
                      <a:endParaRPr lang="nb-NO"/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/>
                        <a:t>Vekt</a:t>
                      </a:r>
                      <a:endParaRPr lang="nb-NO"/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/>
                        <a:t>Høyde</a:t>
                      </a:r>
                      <a:endParaRPr lang="nb-NO"/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M 1300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1300 liter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 850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 95 kg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2400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/>
                        <a:t>M 3000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3000 liter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1250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120 kg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2400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M 5000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5000 liter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1600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160 kg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2400 mm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6" name="Picture 6" descr="http://www.conservomiljo.no/var/conservomiljo.no/storage/images/media/images/below-toemming-1/4360-1-nor-NO/below-toemming-1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132856"/>
            <a:ext cx="1666875" cy="2057401"/>
          </a:xfrm>
          <a:prstGeom prst="rect">
            <a:avLst/>
          </a:prstGeom>
          <a:noFill/>
        </p:spPr>
      </p:pic>
      <p:pic>
        <p:nvPicPr>
          <p:cNvPr id="20488" name="Picture 8" descr="http://entreprisesanitairefa.com/images/photo_mo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6191250" cy="2933701"/>
          </a:xfrm>
          <a:prstGeom prst="rect">
            <a:avLst/>
          </a:prstGeom>
          <a:noFill/>
        </p:spPr>
      </p:pic>
      <p:pic>
        <p:nvPicPr>
          <p:cNvPr id="20490" name="Picture 10" descr="http://t2.gstatic.com/images?q=tbn:ANd9GcTHlPYMMUjuNofCqOFiLsf6lejZHSqFz6BAvS5bJE3B7Z_K6yjLtA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653136"/>
            <a:ext cx="238125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777</Words>
  <Application>Microsoft Office PowerPoint</Application>
  <PresentationFormat>Skjermfremvisning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Forslag til avfallsløsning Øvrebyen</vt:lpstr>
      <vt:lpstr>Agenda</vt:lpstr>
      <vt:lpstr>PowerPoint-presentasjon</vt:lpstr>
      <vt:lpstr>Overordnet organisering GIR IKS</vt:lpstr>
      <vt:lpstr>Organisasjon GIR IKS:</vt:lpstr>
      <vt:lpstr>Momenter i vår løsning</vt:lpstr>
      <vt:lpstr>Aktuell løsning</vt:lpstr>
      <vt:lpstr>Aktuell løsning</vt:lpstr>
      <vt:lpstr>PowerPoint-presentasjon</vt:lpstr>
      <vt:lpstr>PowerPoint-presentasjon</vt:lpstr>
      <vt:lpstr>PowerPoint-presentasjon</vt:lpstr>
      <vt:lpstr>Alternativ løsning / utforming:</vt:lpstr>
      <vt:lpstr>Alternativ løsning / utforming:</vt:lpstr>
      <vt:lpstr>Alternativ løsning / utforming:</vt:lpstr>
      <vt:lpstr>PowerPoint-presentasjon</vt:lpstr>
      <vt:lpstr>Når kan vi evt sette igang</vt:lpstr>
      <vt:lpstr>Retningslinjer til Renovasjonsforskriften:</vt:lpstr>
      <vt:lpstr>Retningslinjer til Renovasjonsforskriften:</vt:lpstr>
      <vt:lpstr>Linker: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</dc:title>
  <dc:creator>Trond Sørensen</dc:creator>
  <cp:lastModifiedBy>Trond Hagerud</cp:lastModifiedBy>
  <cp:revision>208</cp:revision>
  <dcterms:created xsi:type="dcterms:W3CDTF">2012-06-04T14:23:56Z</dcterms:created>
  <dcterms:modified xsi:type="dcterms:W3CDTF">2014-04-03T09:46:00Z</dcterms:modified>
</cp:coreProperties>
</file>