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7" r:id="rId3"/>
    <p:sldId id="281" r:id="rId4"/>
    <p:sldId id="266" r:id="rId5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91" d="100"/>
          <a:sy n="191" d="100"/>
        </p:scale>
        <p:origin x="-3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06AF1-E596-2940-B1FF-17512BBFE3CD}" type="datetimeFigureOut">
              <a:rPr lang="nn-NO" smtClean="0"/>
              <a:t>03.04.2014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30F84-E32B-D14C-BC4E-7B1D82A4BFE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1477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A5603-711D-4345-A711-F9421D6E0A96}" type="slidenum">
              <a:rPr lang="nb-NO"/>
              <a:pPr/>
              <a:t>2</a:t>
            </a:fld>
            <a:endParaRPr lang="nb-NO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DAE33-C2C4-384C-8718-10CF01040BE5}" type="slidenum">
              <a:rPr lang="nb-NO"/>
              <a:pPr/>
              <a:t>4</a:t>
            </a:fld>
            <a:endParaRPr lang="nb-NO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8C9-F732-B543-A180-DBA4A0E6012F}" type="datetimeFigureOut">
              <a:rPr lang="nn-NO" smtClean="0"/>
              <a:t>03.04.2014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98CD-6256-554B-9E2D-B7BECCFBC191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8C9-F732-B543-A180-DBA4A0E6012F}" type="datetimeFigureOut">
              <a:rPr lang="nn-NO" smtClean="0"/>
              <a:t>03.04.2014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98CD-6256-554B-9E2D-B7BECCFBC191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8C9-F732-B543-A180-DBA4A0E6012F}" type="datetimeFigureOut">
              <a:rPr lang="nn-NO" smtClean="0"/>
              <a:t>03.04.2014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98CD-6256-554B-9E2D-B7BECCFBC191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8C9-F732-B543-A180-DBA4A0E6012F}" type="datetimeFigureOut">
              <a:rPr lang="nn-NO" smtClean="0"/>
              <a:t>03.04.2014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98CD-6256-554B-9E2D-B7BECCFBC191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8C9-F732-B543-A180-DBA4A0E6012F}" type="datetimeFigureOut">
              <a:rPr lang="nn-NO" smtClean="0"/>
              <a:t>03.04.2014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98CD-6256-554B-9E2D-B7BECCFBC191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8C9-F732-B543-A180-DBA4A0E6012F}" type="datetimeFigureOut">
              <a:rPr lang="nn-NO" smtClean="0"/>
              <a:t>03.04.2014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98CD-6256-554B-9E2D-B7BECCFBC191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8C9-F732-B543-A180-DBA4A0E6012F}" type="datetimeFigureOut">
              <a:rPr lang="nn-NO" smtClean="0"/>
              <a:t>03.04.2014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98CD-6256-554B-9E2D-B7BECCFBC191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8C9-F732-B543-A180-DBA4A0E6012F}" type="datetimeFigureOut">
              <a:rPr lang="nn-NO" smtClean="0"/>
              <a:t>03.04.2014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98CD-6256-554B-9E2D-B7BECCFBC191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8C9-F732-B543-A180-DBA4A0E6012F}" type="datetimeFigureOut">
              <a:rPr lang="nn-NO" smtClean="0"/>
              <a:t>03.04.2014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98CD-6256-554B-9E2D-B7BECCFBC191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8C9-F732-B543-A180-DBA4A0E6012F}" type="datetimeFigureOut">
              <a:rPr lang="nn-NO" smtClean="0"/>
              <a:t>03.04.2014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98CD-6256-554B-9E2D-B7BECCFBC191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8C9-F732-B543-A180-DBA4A0E6012F}" type="datetimeFigureOut">
              <a:rPr lang="nn-NO" smtClean="0"/>
              <a:t>03.04.2014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98CD-6256-554B-9E2D-B7BECCFBC191}" type="slidenum">
              <a:rPr lang="nn-NO" smtClean="0"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C98C9-F732-B543-A180-DBA4A0E6012F}" type="datetimeFigureOut">
              <a:rPr lang="nn-NO" smtClean="0"/>
              <a:t>03.04.2014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98CD-6256-554B-9E2D-B7BECCFBC191}" type="slidenum">
              <a:rPr lang="nn-NO" smtClean="0"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684" y="167078"/>
            <a:ext cx="6067992" cy="21490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968" y="2357261"/>
            <a:ext cx="2822741" cy="3579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36222" y="549296"/>
            <a:ext cx="68968626" cy="553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nb-NO" b="1" u="sng" dirty="0" smtClean="0"/>
              <a:t>Aktiviteter i velet 2013</a:t>
            </a:r>
            <a:r>
              <a:rPr lang="nb-NO" b="1" dirty="0" smtClean="0"/>
              <a:t> </a:t>
            </a:r>
            <a:br>
              <a:rPr lang="nb-NO" b="1" dirty="0" smtClean="0"/>
            </a:br>
            <a:endParaRPr lang="nb-NO" sz="1600" dirty="0" smtClean="0"/>
          </a:p>
          <a:p>
            <a:pPr>
              <a:buFontTx/>
              <a:buChar char="•"/>
            </a:pPr>
            <a:r>
              <a:rPr lang="nb-NO" sz="1600" dirty="0" smtClean="0"/>
              <a:t> Bom på Skjæret </a:t>
            </a:r>
          </a:p>
          <a:p>
            <a:pPr>
              <a:buFontTx/>
              <a:buChar char="•"/>
            </a:pPr>
            <a:r>
              <a:rPr lang="nb-NO" sz="1600" dirty="0" smtClean="0"/>
              <a:t> Årsmøte 9. april i </a:t>
            </a:r>
            <a:r>
              <a:rPr lang="nb-NO" sz="1600" dirty="0" err="1" smtClean="0"/>
              <a:t>Aamodtgården</a:t>
            </a:r>
            <a:endParaRPr lang="nb-NO" sz="1600" dirty="0" smtClean="0"/>
          </a:p>
          <a:p>
            <a:pPr>
              <a:buFontTx/>
              <a:buChar char="•"/>
            </a:pPr>
            <a:r>
              <a:rPr lang="nb-NO" sz="1600" dirty="0" smtClean="0"/>
              <a:t> Vår dugnad </a:t>
            </a:r>
          </a:p>
          <a:p>
            <a:pPr>
              <a:buFontTx/>
              <a:buChar char="•"/>
            </a:pPr>
            <a:r>
              <a:rPr lang="nb-NO" sz="1600" dirty="0"/>
              <a:t> </a:t>
            </a:r>
            <a:r>
              <a:rPr lang="nb-NO" sz="1600" dirty="0" smtClean="0"/>
              <a:t>Container for hageavfall utplassert fra </a:t>
            </a:r>
            <a:r>
              <a:rPr lang="nb-NO" sz="1600" dirty="0"/>
              <a:t>torsdag </a:t>
            </a:r>
            <a:r>
              <a:rPr lang="nb-NO" sz="1600" dirty="0" smtClean="0"/>
              <a:t>26/ </a:t>
            </a:r>
            <a:r>
              <a:rPr lang="nb-NO" sz="1600" dirty="0"/>
              <a:t>4 til mandag </a:t>
            </a:r>
            <a:r>
              <a:rPr lang="nb-NO" sz="1600" dirty="0" smtClean="0"/>
              <a:t>30/4.</a:t>
            </a:r>
          </a:p>
          <a:p>
            <a:pPr>
              <a:buFontTx/>
              <a:buChar char="•"/>
            </a:pPr>
            <a:r>
              <a:rPr lang="nb-NO" sz="1600" dirty="0" smtClean="0"/>
              <a:t> Liv i leiren      </a:t>
            </a:r>
          </a:p>
          <a:p>
            <a:pPr>
              <a:buFontTx/>
              <a:buChar char="•"/>
            </a:pPr>
            <a:r>
              <a:rPr lang="nb-NO" sz="1600" dirty="0" smtClean="0"/>
              <a:t> Vedlikehold av parken og lekeplassen</a:t>
            </a:r>
          </a:p>
          <a:p>
            <a:pPr>
              <a:buFontTx/>
              <a:buChar char="•"/>
            </a:pPr>
            <a:r>
              <a:rPr lang="nb-NO" sz="1600" dirty="0"/>
              <a:t> </a:t>
            </a:r>
            <a:r>
              <a:rPr lang="nb-NO" sz="1600" dirty="0" smtClean="0"/>
              <a:t>Blomster i Øvrebyen</a:t>
            </a:r>
          </a:p>
          <a:p>
            <a:pPr>
              <a:buFontTx/>
              <a:buChar char="•"/>
            </a:pPr>
            <a:r>
              <a:rPr lang="nb-NO" sz="1600" dirty="0"/>
              <a:t> </a:t>
            </a:r>
            <a:r>
              <a:rPr lang="nb-NO" sz="1600" dirty="0" smtClean="0"/>
              <a:t>Belysning i parken</a:t>
            </a:r>
          </a:p>
          <a:p>
            <a:pPr>
              <a:buFontTx/>
              <a:buChar char="•"/>
            </a:pPr>
            <a:r>
              <a:rPr lang="nb-NO" sz="1600" dirty="0" smtClean="0"/>
              <a:t> Sommer og senhøstdugnad </a:t>
            </a:r>
          </a:p>
          <a:p>
            <a:pPr>
              <a:buFontTx/>
              <a:buChar char="•"/>
            </a:pPr>
            <a:r>
              <a:rPr lang="nb-NO" sz="1600" dirty="0" smtClean="0"/>
              <a:t> Visekvelder i parken med Lars og Bård </a:t>
            </a:r>
          </a:p>
          <a:p>
            <a:pPr>
              <a:buFontTx/>
              <a:buChar char="•"/>
            </a:pPr>
            <a:r>
              <a:rPr lang="nb-NO" sz="1600" dirty="0" smtClean="0"/>
              <a:t> Kino, konsert og gudstjeneste i </a:t>
            </a:r>
            <a:r>
              <a:rPr lang="nb-NO" sz="1600" dirty="0" err="1" smtClean="0"/>
              <a:t>Herdahlparken</a:t>
            </a:r>
            <a:r>
              <a:rPr lang="nb-NO" sz="1600" dirty="0" smtClean="0"/>
              <a:t> </a:t>
            </a:r>
          </a:p>
          <a:p>
            <a:pPr>
              <a:buFontTx/>
              <a:buChar char="•"/>
            </a:pPr>
            <a:r>
              <a:rPr lang="nb-NO" sz="1600" dirty="0" smtClean="0"/>
              <a:t> Vedlikeholdt webside og </a:t>
            </a:r>
            <a:r>
              <a:rPr lang="nb-NO" sz="1600" dirty="0" err="1" smtClean="0"/>
              <a:t>Facebookside</a:t>
            </a:r>
            <a:endParaRPr lang="nb-NO" sz="1600" dirty="0" smtClean="0"/>
          </a:p>
          <a:p>
            <a:pPr>
              <a:buFontTx/>
              <a:buChar char="•"/>
            </a:pPr>
            <a:r>
              <a:rPr lang="nb-NO" sz="1600" dirty="0" smtClean="0"/>
              <a:t> Styret har deltatt i prosjekter vedrørende:</a:t>
            </a:r>
            <a:br>
              <a:rPr lang="nb-NO" sz="1600" dirty="0" smtClean="0"/>
            </a:br>
            <a:r>
              <a:rPr lang="nb-NO" sz="1600" dirty="0" smtClean="0"/>
              <a:t>	-  Brannsikring </a:t>
            </a:r>
          </a:p>
          <a:p>
            <a:r>
              <a:rPr lang="nb-NO" sz="1600" dirty="0" smtClean="0"/>
              <a:t>	-  Bygningsveileder for Øvrebyen</a:t>
            </a:r>
          </a:p>
          <a:p>
            <a:r>
              <a:rPr lang="nb-NO" sz="1600" dirty="0"/>
              <a:t>	</a:t>
            </a:r>
            <a:r>
              <a:rPr lang="nb-NO" sz="1600" dirty="0" smtClean="0"/>
              <a:t>-  Trafikk og parkering</a:t>
            </a:r>
          </a:p>
          <a:p>
            <a:r>
              <a:rPr lang="nb-NO" sz="1600" dirty="0" smtClean="0"/>
              <a:t>				</a:t>
            </a:r>
          </a:p>
          <a:p>
            <a:pPr lvl="1"/>
            <a:endParaRPr lang="nb-NO" sz="1600" dirty="0" smtClean="0"/>
          </a:p>
          <a:p>
            <a:pPr>
              <a:buFontTx/>
              <a:buChar char="•"/>
            </a:pPr>
            <a:endParaRPr lang="nb-NO" sz="1600" dirty="0" smtClean="0"/>
          </a:p>
          <a:p>
            <a:pPr>
              <a:buFontTx/>
              <a:buChar char="•"/>
            </a:pPr>
            <a:endParaRPr lang="nb-NO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4" y="196042"/>
            <a:ext cx="9144000" cy="6095427"/>
          </a:xfrm>
          <a:prstGeom prst="rect">
            <a:avLst/>
          </a:prstGeom>
          <a:ln w="12700">
            <a:noFill/>
          </a:ln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155" y="196041"/>
            <a:ext cx="2462301" cy="292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6988"/>
            <a:ext cx="828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57" y="507305"/>
            <a:ext cx="4314825" cy="158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767158" y="593716"/>
            <a:ext cx="4137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b="1" dirty="0" smtClean="0"/>
              <a:t>Styret 2013 / 14</a:t>
            </a:r>
          </a:p>
          <a:p>
            <a:r>
              <a:rPr lang="nn-NO" sz="1100" dirty="0" smtClean="0"/>
              <a:t>Leder / kontaktperson		Trond Hagerud	</a:t>
            </a:r>
          </a:p>
          <a:p>
            <a:r>
              <a:rPr lang="nn-NO" sz="1100" dirty="0" smtClean="0"/>
              <a:t>Kasserer 			Turid Sunde</a:t>
            </a:r>
          </a:p>
          <a:p>
            <a:r>
              <a:rPr lang="nn-NO" sz="1100" dirty="0" smtClean="0"/>
              <a:t>Styremedlemmer		Halvor Gudim</a:t>
            </a:r>
          </a:p>
          <a:p>
            <a:r>
              <a:rPr lang="nn-NO" sz="1100" dirty="0" smtClean="0"/>
              <a:t>				Grete von der Kall</a:t>
            </a:r>
          </a:p>
          <a:p>
            <a:r>
              <a:rPr lang="nn-NO" sz="1100" dirty="0" smtClean="0"/>
              <a:t>				Ronny Ruud</a:t>
            </a:r>
            <a:endParaRPr lang="nn-NO" sz="1100" dirty="0"/>
          </a:p>
          <a:p>
            <a:r>
              <a:rPr lang="nn-NO" sz="1100" dirty="0" smtClean="0"/>
              <a:t>				Simen Aasvestad</a:t>
            </a:r>
          </a:p>
          <a:p>
            <a:endParaRPr lang="nn-NO" sz="1100" dirty="0" smtClean="0"/>
          </a:p>
          <a:p>
            <a:r>
              <a:rPr lang="nn-NO" sz="1100" dirty="0" smtClean="0"/>
              <a:t>Revisor				Simen Bie-Larsen</a:t>
            </a:r>
            <a:r>
              <a:rPr lang="nn-NO" sz="1200" dirty="0" smtClean="0"/>
              <a:t>	</a:t>
            </a:r>
          </a:p>
          <a:p>
            <a:endParaRPr lang="nn-NO" sz="12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4410902" y="587419"/>
            <a:ext cx="4137352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b="1" dirty="0" smtClean="0"/>
              <a:t>Styret 2014 / 15</a:t>
            </a:r>
          </a:p>
          <a:p>
            <a:r>
              <a:rPr lang="nn-NO" sz="1100" dirty="0" smtClean="0"/>
              <a:t>Leder / kontaktperson		Trond Hagerud</a:t>
            </a:r>
          </a:p>
          <a:p>
            <a:r>
              <a:rPr lang="nn-NO" sz="1100" dirty="0" smtClean="0"/>
              <a:t>Kasserer 			Turid Sunde</a:t>
            </a:r>
          </a:p>
          <a:p>
            <a:r>
              <a:rPr lang="nn-NO" sz="1100" dirty="0" smtClean="0"/>
              <a:t>Styremedlemmer		Halvor Gudim</a:t>
            </a:r>
          </a:p>
          <a:p>
            <a:r>
              <a:rPr lang="nn-NO" sz="1100" dirty="0" smtClean="0"/>
              <a:t>				Simen Aasvestad</a:t>
            </a:r>
            <a:br>
              <a:rPr lang="nn-NO" sz="1100" dirty="0" smtClean="0"/>
            </a:br>
            <a:r>
              <a:rPr lang="nn-NO" sz="1100" dirty="0" smtClean="0"/>
              <a:t>				</a:t>
            </a:r>
            <a:r>
              <a:rPr lang="nb-NO" sz="1100" dirty="0"/>
              <a:t>Grete von der </a:t>
            </a:r>
            <a:r>
              <a:rPr lang="nb-NO" sz="1100" dirty="0" smtClean="0"/>
              <a:t>Kall</a:t>
            </a:r>
          </a:p>
          <a:p>
            <a:r>
              <a:rPr lang="nb-NO" sz="1100" dirty="0"/>
              <a:t>	</a:t>
            </a:r>
            <a:r>
              <a:rPr lang="nb-NO" sz="1100" dirty="0" smtClean="0"/>
              <a:t>			Ida Lystad</a:t>
            </a:r>
            <a:br>
              <a:rPr lang="nb-NO" sz="1100" dirty="0" smtClean="0"/>
            </a:br>
            <a:endParaRPr lang="nb-NO" sz="1100" dirty="0" smtClean="0"/>
          </a:p>
          <a:p>
            <a:r>
              <a:rPr lang="nb-NO" sz="1100" dirty="0" smtClean="0"/>
              <a:t>Varamedlemmer:                      	Ronny Ruud</a:t>
            </a:r>
          </a:p>
          <a:p>
            <a:r>
              <a:rPr lang="nb-NO" sz="1100" dirty="0"/>
              <a:t>	</a:t>
            </a:r>
            <a:r>
              <a:rPr lang="nb-NO" sz="1100" dirty="0" smtClean="0"/>
              <a:t>			Kai Olav Ryen</a:t>
            </a:r>
            <a:br>
              <a:rPr lang="nb-NO" sz="1100" dirty="0" smtClean="0"/>
            </a:br>
            <a:r>
              <a:rPr lang="nb-NO" sz="1100" dirty="0" smtClean="0"/>
              <a:t>				Inger Lise Vangen</a:t>
            </a:r>
          </a:p>
          <a:p>
            <a:r>
              <a:rPr lang="nb-NO" sz="1100" dirty="0"/>
              <a:t>	</a:t>
            </a:r>
            <a:r>
              <a:rPr lang="nb-NO" sz="1100" dirty="0" smtClean="0"/>
              <a:t>			Hanne Amundsen</a:t>
            </a:r>
          </a:p>
          <a:p>
            <a:r>
              <a:rPr lang="nn-NO" sz="1100" dirty="0" smtClean="0"/>
              <a:t/>
            </a:r>
            <a:br>
              <a:rPr lang="nn-NO" sz="1100" dirty="0" smtClean="0"/>
            </a:br>
            <a:r>
              <a:rPr lang="nn-NO" sz="1100" dirty="0" smtClean="0"/>
              <a:t>Revisor				Simen Bie-Larsen</a:t>
            </a:r>
            <a:r>
              <a:rPr lang="nn-NO" sz="1200" dirty="0" smtClean="0"/>
              <a:t>	</a:t>
            </a:r>
          </a:p>
          <a:p>
            <a:endParaRPr lang="nn-NO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20</Words>
  <Application>Microsoft Office PowerPoint</Application>
  <PresentationFormat>Skjermfremvisning (4:3)</PresentationFormat>
  <Paragraphs>39</Paragraphs>
  <Slides>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5" baseType="lpstr">
      <vt:lpstr>Office-tema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Trond Hagerud</dc:creator>
  <cp:lastModifiedBy>Trond Hagerud</cp:lastModifiedBy>
  <cp:revision>22</cp:revision>
  <dcterms:created xsi:type="dcterms:W3CDTF">2012-03-26T21:32:05Z</dcterms:created>
  <dcterms:modified xsi:type="dcterms:W3CDTF">2014-04-03T09:52:54Z</dcterms:modified>
</cp:coreProperties>
</file>